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312" r:id="rId3"/>
    <p:sldId id="316" r:id="rId4"/>
    <p:sldId id="338" r:id="rId5"/>
    <p:sldId id="319" r:id="rId6"/>
    <p:sldId id="340" r:id="rId7"/>
    <p:sldId id="341" r:id="rId8"/>
    <p:sldId id="344" r:id="rId9"/>
    <p:sldId id="342" r:id="rId10"/>
    <p:sldId id="343" r:id="rId11"/>
    <p:sldId id="320" r:id="rId12"/>
    <p:sldId id="321" r:id="rId13"/>
    <p:sldId id="322" r:id="rId14"/>
    <p:sldId id="323" r:id="rId15"/>
    <p:sldId id="326" r:id="rId16"/>
    <p:sldId id="335" r:id="rId17"/>
    <p:sldId id="336" r:id="rId18"/>
    <p:sldId id="333" r:id="rId19"/>
    <p:sldId id="324" r:id="rId20"/>
    <p:sldId id="325" r:id="rId21"/>
    <p:sldId id="327" r:id="rId22"/>
    <p:sldId id="328" r:id="rId23"/>
    <p:sldId id="330" r:id="rId24"/>
    <p:sldId id="329" r:id="rId25"/>
    <p:sldId id="337" r:id="rId26"/>
    <p:sldId id="331" r:id="rId27"/>
    <p:sldId id="332" r:id="rId28"/>
    <p:sldId id="257" r:id="rId29"/>
    <p:sldId id="264" r:id="rId30"/>
    <p:sldId id="261" r:id="rId31"/>
    <p:sldId id="260" r:id="rId32"/>
    <p:sldId id="262" r:id="rId33"/>
    <p:sldId id="265" r:id="rId34"/>
    <p:sldId id="284" r:id="rId35"/>
    <p:sldId id="286" r:id="rId36"/>
    <p:sldId id="283" r:id="rId37"/>
    <p:sldId id="266" r:id="rId38"/>
    <p:sldId id="268" r:id="rId39"/>
    <p:sldId id="299" r:id="rId40"/>
    <p:sldId id="304" r:id="rId41"/>
    <p:sldId id="307" r:id="rId42"/>
    <p:sldId id="310" r:id="rId43"/>
    <p:sldId id="305" r:id="rId44"/>
    <p:sldId id="308" r:id="rId45"/>
    <p:sldId id="294" r:id="rId46"/>
    <p:sldId id="309" r:id="rId47"/>
    <p:sldId id="306" r:id="rId48"/>
    <p:sldId id="295" r:id="rId49"/>
    <p:sldId id="296" r:id="rId50"/>
    <p:sldId id="298" r:id="rId51"/>
    <p:sldId id="293" r:id="rId52"/>
    <p:sldId id="278" r:id="rId53"/>
    <p:sldId id="279" r:id="rId54"/>
    <p:sldId id="280" r:id="rId55"/>
    <p:sldId id="281" r:id="rId56"/>
    <p:sldId id="282" r:id="rId57"/>
    <p:sldId id="303" r:id="rId58"/>
    <p:sldId id="269" r:id="rId59"/>
    <p:sldId id="272" r:id="rId60"/>
    <p:sldId id="270" r:id="rId61"/>
    <p:sldId id="285" r:id="rId62"/>
    <p:sldId id="271" r:id="rId63"/>
    <p:sldId id="273" r:id="rId64"/>
    <p:sldId id="276" r:id="rId65"/>
    <p:sldId id="300" r:id="rId66"/>
    <p:sldId id="274" r:id="rId67"/>
    <p:sldId id="302" r:id="rId68"/>
    <p:sldId id="301" r:id="rId69"/>
    <p:sldId id="277" r:id="rId70"/>
    <p:sldId id="275" r:id="rId71"/>
    <p:sldId id="287" r:id="rId72"/>
    <p:sldId id="288" r:id="rId73"/>
    <p:sldId id="290" r:id="rId74"/>
    <p:sldId id="291" r:id="rId75"/>
  </p:sldIdLst>
  <p:sldSz cx="12192000" cy="6858000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E9FF"/>
    <a:srgbClr val="FF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974DA3-B68B-47E7-8829-B59F131B0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75874D7-13CC-48B3-97AB-20E0B5CD6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7C3ACA-857C-4C28-B456-D04877FA1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A5FA7C-9A38-48CC-9996-225CD0263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823BA9-9203-49AD-AFBE-673AB0640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3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0C0392-8610-422C-830C-8B80C0206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941F510-9F6D-4B94-A32D-E4FE2A39FF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8D8FD8-C1AE-4E29-B82B-10DDC8C1A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9F3FF9-56B3-4C6D-9674-1A34918AD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BF335D-AE43-471A-9649-49B223BA5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697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2ADAB41-6E57-4294-9A18-C309851EE5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EF43B34-4104-48D1-B3B7-4B1FC815FD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EEE5A8-D4C9-4E79-A44A-6BCDA743D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B1884D-17F1-45E8-84F9-6A1D8FD5A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850A0A-EC67-4B4B-8E89-E3DEEA7CE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040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1E7772-4D85-4FE6-BFB7-F48D50BA9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7388818-7F10-43D2-8567-A9235AA24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84DDF8-C7E5-4554-8CEB-1F03C0C1F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683967-7879-479A-9927-F7F0AB237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FA324B-0919-45B0-B3F8-F80EB577E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426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7CDDFC-55C5-4EBB-9903-E63E87269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BE3BB36-8A89-4FAE-AAA0-7441253009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CB102D-7A2C-49F1-AA7E-CA4DD7ED7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54BFB2-F5F2-4CE7-956E-9C92EF4F5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FB1727-A96E-4750-A561-4D1112FD3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41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5AEE16-8002-4420-BB12-1A173FDB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40296A-0568-423E-88B7-35CABD795C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2C42E31-6361-4476-85D7-BFA24C6699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2E46959-532E-4BB0-961D-200C1A733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6E6247A-D680-42CE-8DF1-E4815F9A3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6EE6372-09E5-4A15-8F1E-B0AAC73E7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3873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5F525A-B04F-42DD-B548-D8959B704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35FEDF-6C0E-4D94-A241-E269187DD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F35B445-BE6A-49ED-9B1F-1E2AA4756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B1CA5BD-341C-425E-B4F7-B707BA4F6A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3903C29-B18E-4596-A7E6-6E6155EC7C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0A32686-25B2-4550-A3BE-4286F2750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60480FE-525D-44DA-9658-AA998DB8E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7CABAEB-1F74-49D2-A152-7D0A7DF9D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260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47D9CB-455C-4C05-9B10-1B629E529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C5E133D-740C-4E89-9F11-25C873812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723C692-CA01-4283-AB1E-ABFBE7F38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3F236A0-7CAB-4ABF-91A9-3A46549DC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2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6345E0-365F-40FC-9A2C-2A4D78D98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DC5780B-9C33-46E3-AD06-B1BE3617F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5CD64D9-0AF9-4CC4-9537-ABDD948A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671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F2E618-92F5-4DEC-A00E-D395BD6D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FB7919F-AFCF-4CF3-B2B7-1B60B4B43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CC5872-F0DA-4FA0-8B3E-89FAE5848B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81008D8-F5A4-4DC0-AFDD-30726FA8D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F1C83C3-F2A0-4D12-A351-0F9E001B2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0A1AEA6-117F-440F-A056-0B1B0A7D3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81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475161-9E3C-48BB-B053-23BB4D924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83F9CBA-7B42-4E22-96B2-9AF6052CD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4202C56-8597-4D4F-90BF-5BDE34A6B5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3C76CF5-C5C0-48DA-B184-AE51A3C8D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E1B3-9B75-454A-AC02-A9985E59F2BB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2C32F5-49EA-47F5-807D-B2E70FC53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C19BE27-C2DC-46A9-B865-054FFEC5C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19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6E8A1A5-D01E-43B5-BC51-1D82079D1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EB0FB9F-8529-4A49-8C61-159E3BAB0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E69355-3D85-445E-8D0C-CC5B9E441A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1E1B3-9B75-454A-AC02-A9985E59F2BB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99CF04-833F-40F9-BD65-E62832D9E9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A4D855-4266-4F4C-B345-7F29E236FC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1AD55-BDA4-49C5-96F8-903347257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7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38A493-35B1-4E6F-8747-B08DD657E74A}"/>
              </a:ext>
            </a:extLst>
          </p:cNvPr>
          <p:cNvSpPr txBox="1"/>
          <p:nvPr/>
        </p:nvSpPr>
        <p:spPr>
          <a:xfrm>
            <a:off x="-44876" y="165345"/>
            <a:ext cx="54878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基本のドレッシングは　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99C2842-3EA7-4279-966F-59FCB55E69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775" y="1611208"/>
            <a:ext cx="904191" cy="2504304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265F92C0-BDED-4B41-91F4-93FC1FF3AE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228" y="1846675"/>
            <a:ext cx="904191" cy="2135884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5AAECD63-8B40-43F4-B5F2-C2E8389DBD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111" y="3278501"/>
            <a:ext cx="1605106" cy="1007501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3039154A-E1CA-4C4D-B44D-597ACAEC18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992" y="3478808"/>
            <a:ext cx="1605106" cy="1007501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2D749DAA-1E34-4EE7-9973-A881FBFFE3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77" y="3204884"/>
            <a:ext cx="1605106" cy="100750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039C3DDF-5A2D-41A4-A41B-D2DAE3047D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935" y="5149810"/>
            <a:ext cx="1893385" cy="129268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0DD4E61-3F5A-46DF-80CE-8BAD65F1D579}"/>
              </a:ext>
            </a:extLst>
          </p:cNvPr>
          <p:cNvSpPr txBox="1"/>
          <p:nvPr/>
        </p:nvSpPr>
        <p:spPr>
          <a:xfrm>
            <a:off x="856958" y="4082767"/>
            <a:ext cx="298346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b="1" dirty="0"/>
              <a:t>2 </a:t>
            </a:r>
            <a:r>
              <a:rPr lang="ja-JP" altLang="en-US" sz="7200" b="1" dirty="0"/>
              <a:t>： </a:t>
            </a:r>
            <a:r>
              <a:rPr lang="en-US" altLang="ja-JP" sz="7200" b="1" dirty="0"/>
              <a:t>1</a:t>
            </a:r>
            <a:endParaRPr lang="ja-JP" altLang="en-US" sz="72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85969A4-ED52-4ED2-94C7-0104B3340F59}"/>
              </a:ext>
            </a:extLst>
          </p:cNvPr>
          <p:cNvSpPr txBox="1"/>
          <p:nvPr/>
        </p:nvSpPr>
        <p:spPr>
          <a:xfrm>
            <a:off x="6284432" y="976483"/>
            <a:ext cx="54878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今までの割合の表し方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0FA32E7-0492-431F-B074-765522AC374D}"/>
              </a:ext>
            </a:extLst>
          </p:cNvPr>
          <p:cNvSpPr txBox="1"/>
          <p:nvPr/>
        </p:nvSpPr>
        <p:spPr>
          <a:xfrm>
            <a:off x="387656" y="2880973"/>
            <a:ext cx="412566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油と酢の割合は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022C35F-85C1-4387-9BD1-712EAD0EAA6D}"/>
              </a:ext>
            </a:extLst>
          </p:cNvPr>
          <p:cNvSpPr txBox="1"/>
          <p:nvPr/>
        </p:nvSpPr>
        <p:spPr>
          <a:xfrm>
            <a:off x="6096000" y="4164886"/>
            <a:ext cx="512298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b="1" dirty="0"/>
              <a:t>油は酢の</a:t>
            </a:r>
            <a:r>
              <a:rPr lang="en-US" altLang="ja-JP" sz="6000" b="1" dirty="0"/>
              <a:t>2</a:t>
            </a:r>
            <a:r>
              <a:rPr lang="ja-JP" altLang="en-US" sz="6000" b="1" dirty="0"/>
              <a:t>倍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585CEDE-F559-4CF6-9A93-75F7B54E76D8}"/>
              </a:ext>
            </a:extLst>
          </p:cNvPr>
          <p:cNvSpPr txBox="1"/>
          <p:nvPr/>
        </p:nvSpPr>
        <p:spPr>
          <a:xfrm>
            <a:off x="6173361" y="2610768"/>
            <a:ext cx="54878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基本のドレッシングは　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F45D149-C04C-4B9E-A440-B0A9A8526438}"/>
              </a:ext>
            </a:extLst>
          </p:cNvPr>
          <p:cNvSpPr txBox="1"/>
          <p:nvPr/>
        </p:nvSpPr>
        <p:spPr>
          <a:xfrm>
            <a:off x="5122985" y="1769789"/>
            <a:ext cx="706901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割合＝くらべる量</a:t>
            </a:r>
            <a:r>
              <a:rPr lang="en-US" altLang="ja-JP" sz="3600" b="1" dirty="0"/>
              <a:t>÷</a:t>
            </a:r>
            <a:r>
              <a:rPr lang="ja-JP" altLang="en-US" sz="3600" b="1" dirty="0"/>
              <a:t>もとにする量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D15A037-7932-4D98-9F7F-A71D1DF3DF14}"/>
              </a:ext>
            </a:extLst>
          </p:cNvPr>
          <p:cNvSpPr txBox="1"/>
          <p:nvPr/>
        </p:nvSpPr>
        <p:spPr>
          <a:xfrm>
            <a:off x="7056312" y="3342519"/>
            <a:ext cx="354338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2 ÷</a:t>
            </a:r>
            <a:r>
              <a:rPr lang="ja-JP" altLang="en-US" sz="4800" b="1" dirty="0"/>
              <a:t> </a:t>
            </a:r>
            <a:r>
              <a:rPr lang="en-US" altLang="ja-JP" sz="4800" b="1" dirty="0"/>
              <a:t>1</a:t>
            </a:r>
            <a:r>
              <a:rPr lang="ja-JP" altLang="en-US" sz="4800" b="1" dirty="0"/>
              <a:t>＝２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D40A4B3-627A-4039-8F48-EB7DAA3729CE}"/>
              </a:ext>
            </a:extLst>
          </p:cNvPr>
          <p:cNvSpPr txBox="1"/>
          <p:nvPr/>
        </p:nvSpPr>
        <p:spPr>
          <a:xfrm>
            <a:off x="828634" y="946848"/>
            <a:ext cx="29659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比で表すと</a:t>
            </a:r>
          </a:p>
        </p:txBody>
      </p:sp>
    </p:spTree>
    <p:extLst>
      <p:ext uri="{BB962C8B-B14F-4D97-AF65-F5344CB8AC3E}">
        <p14:creationId xmlns:p14="http://schemas.microsoft.com/office/powerpoint/2010/main" val="1335616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7" grpId="0"/>
      <p:bldP spid="18" grpId="0"/>
      <p:bldP spid="20" grpId="0"/>
      <p:bldP spid="21" grpId="0"/>
      <p:bldP spid="22" grpId="0"/>
      <p:bldP spid="2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A3650F6-D558-4B1C-B6F0-79B6BFAF47DC}"/>
              </a:ext>
            </a:extLst>
          </p:cNvPr>
          <p:cNvSpPr txBox="1"/>
          <p:nvPr/>
        </p:nvSpPr>
        <p:spPr>
          <a:xfrm>
            <a:off x="1104940" y="558506"/>
            <a:ext cx="24326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00B050"/>
                </a:solidFill>
              </a:rPr>
              <a:t>けんくん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D78F93E-A74C-4882-A379-EACA9BE58CFC}"/>
              </a:ext>
            </a:extLst>
          </p:cNvPr>
          <p:cNvSpPr txBox="1"/>
          <p:nvPr/>
        </p:nvSpPr>
        <p:spPr>
          <a:xfrm>
            <a:off x="3824252" y="576301"/>
            <a:ext cx="45373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00B050"/>
                </a:solidFill>
              </a:rPr>
              <a:t>ひきざんしてみた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96E89EA-FF89-42DC-ACB7-7E7A435729A2}"/>
              </a:ext>
            </a:extLst>
          </p:cNvPr>
          <p:cNvSpPr txBox="1"/>
          <p:nvPr/>
        </p:nvSpPr>
        <p:spPr>
          <a:xfrm>
            <a:off x="5918907" y="4128339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AFAABF4-175C-4DA6-91E6-96E760881CFA}"/>
              </a:ext>
            </a:extLst>
          </p:cNvPr>
          <p:cNvSpPr txBox="1"/>
          <p:nvPr/>
        </p:nvSpPr>
        <p:spPr>
          <a:xfrm>
            <a:off x="5918907" y="4692122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C314A02-DAE3-4D9C-9215-A4ADDA25628C}"/>
              </a:ext>
            </a:extLst>
          </p:cNvPr>
          <p:cNvSpPr txBox="1"/>
          <p:nvPr/>
        </p:nvSpPr>
        <p:spPr>
          <a:xfrm>
            <a:off x="5918907" y="5300880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CA50860-4529-4FA4-ABAE-32D13E346A06}"/>
              </a:ext>
            </a:extLst>
          </p:cNvPr>
          <p:cNvSpPr txBox="1"/>
          <p:nvPr/>
        </p:nvSpPr>
        <p:spPr>
          <a:xfrm>
            <a:off x="5918907" y="5894070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㋓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142AAAD7-CA95-4FFC-9BD4-10B34BE5490C}"/>
              </a:ext>
            </a:extLst>
          </p:cNvPr>
          <p:cNvSpPr txBox="1"/>
          <p:nvPr/>
        </p:nvSpPr>
        <p:spPr>
          <a:xfrm>
            <a:off x="3824252" y="1146596"/>
            <a:ext cx="72152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00B050"/>
                </a:solidFill>
              </a:rPr>
              <a:t>㋑と㋒が同じあまさだと思う</a:t>
            </a:r>
          </a:p>
        </p:txBody>
      </p:sp>
      <p:pic>
        <p:nvPicPr>
          <p:cNvPr id="43" name="図 42">
            <a:extLst>
              <a:ext uri="{FF2B5EF4-FFF2-40B4-BE49-F238E27FC236}">
                <a16:creationId xmlns:a16="http://schemas.microsoft.com/office/drawing/2014/main" id="{F313A4AF-BCD1-4805-9855-0E416A7DCB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43" y="4176478"/>
            <a:ext cx="580706" cy="1718066"/>
          </a:xfrm>
          <a:prstGeom prst="rect">
            <a:avLst/>
          </a:prstGeom>
        </p:spPr>
      </p:pic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E7AA5F4A-7D8E-4E8F-9AD0-56EBE07479DC}"/>
              </a:ext>
            </a:extLst>
          </p:cNvPr>
          <p:cNvSpPr txBox="1"/>
          <p:nvPr/>
        </p:nvSpPr>
        <p:spPr>
          <a:xfrm>
            <a:off x="122316" y="3648029"/>
            <a:ext cx="51049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カルピス</a:t>
            </a:r>
            <a:r>
              <a:rPr lang="en-US" altLang="ja-JP" sz="3600" b="1" dirty="0"/>
              <a:t>(</a:t>
            </a:r>
            <a:r>
              <a:rPr lang="ja-JP" altLang="en-US" sz="3600" b="1" dirty="0"/>
              <a:t>杯</a:t>
            </a:r>
            <a:r>
              <a:rPr lang="en-US" altLang="ja-JP" sz="3600" b="1" dirty="0"/>
              <a:t>)</a:t>
            </a:r>
            <a:r>
              <a:rPr lang="ja-JP" altLang="en-US" sz="3600" b="1" dirty="0"/>
              <a:t>　水</a:t>
            </a:r>
            <a:r>
              <a:rPr lang="en-US" altLang="ja-JP" sz="3600" b="1" dirty="0"/>
              <a:t>(</a:t>
            </a:r>
            <a:r>
              <a:rPr lang="ja-JP" altLang="en-US" sz="3600" b="1" dirty="0"/>
              <a:t>杯</a:t>
            </a:r>
            <a:r>
              <a:rPr lang="en-US" altLang="ja-JP" sz="3600" b="1" dirty="0"/>
              <a:t>)</a:t>
            </a:r>
            <a:endParaRPr lang="ja-JP" altLang="en-US" sz="3600" b="1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82D145-59C0-4072-8DD9-AAD8E789322C}"/>
              </a:ext>
            </a:extLst>
          </p:cNvPr>
          <p:cNvSpPr txBox="1"/>
          <p:nvPr/>
        </p:nvSpPr>
        <p:spPr>
          <a:xfrm>
            <a:off x="1608371" y="4145530"/>
            <a:ext cx="2925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20</a:t>
            </a:r>
            <a:r>
              <a:rPr lang="ja-JP" altLang="en-US" sz="4000" b="1" dirty="0"/>
              <a:t>　　</a:t>
            </a:r>
            <a:r>
              <a:rPr lang="en-US" altLang="ja-JP" sz="4000" b="1" dirty="0"/>
              <a:t>  50</a:t>
            </a:r>
            <a:endParaRPr lang="ja-JP" altLang="en-US" sz="4000" b="1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E603EB95-D3CE-41C2-9E21-8BF81E98E443}"/>
              </a:ext>
            </a:extLst>
          </p:cNvPr>
          <p:cNvSpPr txBox="1"/>
          <p:nvPr/>
        </p:nvSpPr>
        <p:spPr>
          <a:xfrm>
            <a:off x="1593747" y="4735897"/>
            <a:ext cx="28977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</a:t>
            </a:r>
            <a:r>
              <a:rPr lang="ja-JP" altLang="en-US" sz="4000" b="1" dirty="0"/>
              <a:t>　　  </a:t>
            </a:r>
            <a:r>
              <a:rPr lang="en-US" altLang="ja-JP" sz="4000" b="1" dirty="0"/>
              <a:t>50</a:t>
            </a:r>
            <a:endParaRPr lang="ja-JP" altLang="en-US" sz="4000" b="1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5087C153-E1A2-419F-94D5-070021148A0F}"/>
              </a:ext>
            </a:extLst>
          </p:cNvPr>
          <p:cNvSpPr txBox="1"/>
          <p:nvPr/>
        </p:nvSpPr>
        <p:spPr>
          <a:xfrm>
            <a:off x="1308173" y="5280201"/>
            <a:ext cx="31812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  60</a:t>
            </a:r>
            <a:r>
              <a:rPr lang="ja-JP" altLang="en-US" sz="4000" b="1" dirty="0"/>
              <a:t>　    </a:t>
            </a:r>
            <a:r>
              <a:rPr lang="en-US" altLang="ja-JP" sz="4000" b="1" dirty="0"/>
              <a:t>100</a:t>
            </a:r>
            <a:endParaRPr lang="ja-JP" altLang="en-US" sz="4000" b="1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38FE374A-333A-47A2-8319-DEBB6005A2C2}"/>
              </a:ext>
            </a:extLst>
          </p:cNvPr>
          <p:cNvSpPr txBox="1"/>
          <p:nvPr/>
        </p:nvSpPr>
        <p:spPr>
          <a:xfrm>
            <a:off x="781920" y="4095328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670A948F-FCD5-454E-8603-9621FD2E146F}"/>
              </a:ext>
            </a:extLst>
          </p:cNvPr>
          <p:cNvSpPr txBox="1"/>
          <p:nvPr/>
        </p:nvSpPr>
        <p:spPr>
          <a:xfrm>
            <a:off x="737355" y="4721145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AAC1E6C3-FA76-4E8E-88E4-F5F3528AACE2}"/>
              </a:ext>
            </a:extLst>
          </p:cNvPr>
          <p:cNvSpPr txBox="1"/>
          <p:nvPr/>
        </p:nvSpPr>
        <p:spPr>
          <a:xfrm>
            <a:off x="737355" y="5284238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5E322BD2-DAA8-490B-9661-783C8F1F1BD2}"/>
              </a:ext>
            </a:extLst>
          </p:cNvPr>
          <p:cNvSpPr txBox="1"/>
          <p:nvPr/>
        </p:nvSpPr>
        <p:spPr>
          <a:xfrm>
            <a:off x="737355" y="5894070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㋓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AA9BFD29-11F0-4511-A3E7-AC9D0C8FFE21}"/>
              </a:ext>
            </a:extLst>
          </p:cNvPr>
          <p:cNvSpPr txBox="1"/>
          <p:nvPr/>
        </p:nvSpPr>
        <p:spPr>
          <a:xfrm>
            <a:off x="1331486" y="5902315"/>
            <a:ext cx="30463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  80</a:t>
            </a:r>
            <a:r>
              <a:rPr lang="ja-JP" altLang="en-US" sz="4000" b="1" dirty="0"/>
              <a:t>　　</a:t>
            </a:r>
            <a:r>
              <a:rPr lang="en-US" altLang="ja-JP" sz="4000" b="1" dirty="0"/>
              <a:t>200</a:t>
            </a:r>
            <a:endParaRPr lang="ja-JP" altLang="en-US" sz="40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813EDBB-662D-4471-8B82-65603DFC9D82}"/>
              </a:ext>
            </a:extLst>
          </p:cNvPr>
          <p:cNvSpPr txBox="1"/>
          <p:nvPr/>
        </p:nvSpPr>
        <p:spPr>
          <a:xfrm>
            <a:off x="189134" y="57815"/>
            <a:ext cx="70381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　同じあまさのカルピスは？　</a:t>
            </a:r>
            <a:endParaRPr lang="ja-JP" altLang="en-US" sz="3600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4DBFDB5-46A9-4B76-B321-CFC3DFF36845}"/>
              </a:ext>
            </a:extLst>
          </p:cNvPr>
          <p:cNvSpPr txBox="1"/>
          <p:nvPr/>
        </p:nvSpPr>
        <p:spPr>
          <a:xfrm>
            <a:off x="3393528" y="1723323"/>
            <a:ext cx="822111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0070C0"/>
                </a:solidFill>
              </a:rPr>
              <a:t>あまさが同じということは，カルピスと水の割合が同じということだね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A343561C-8565-4514-99EE-7901AE7C8542}"/>
              </a:ext>
            </a:extLst>
          </p:cNvPr>
          <p:cNvSpPr txBox="1"/>
          <p:nvPr/>
        </p:nvSpPr>
        <p:spPr>
          <a:xfrm>
            <a:off x="976207" y="1705074"/>
            <a:ext cx="25962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0070C0"/>
                </a:solidFill>
              </a:rPr>
              <a:t>れんくん　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03103EF-99AB-4367-910B-8918B8A2A99C}"/>
              </a:ext>
            </a:extLst>
          </p:cNvPr>
          <p:cNvSpPr txBox="1"/>
          <p:nvPr/>
        </p:nvSpPr>
        <p:spPr>
          <a:xfrm>
            <a:off x="71856" y="2843839"/>
            <a:ext cx="3146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FFC000"/>
                </a:solidFill>
              </a:rPr>
              <a:t>ひかりちゃん　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E9C94593-362B-41E6-BF37-50FAFF8F9C99}"/>
              </a:ext>
            </a:extLst>
          </p:cNvPr>
          <p:cNvSpPr txBox="1"/>
          <p:nvPr/>
        </p:nvSpPr>
        <p:spPr>
          <a:xfrm>
            <a:off x="3077309" y="2832929"/>
            <a:ext cx="9042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FFC000"/>
                </a:solidFill>
              </a:rPr>
              <a:t>４つとも水</a:t>
            </a:r>
            <a:r>
              <a:rPr lang="en-US" altLang="ja-JP" sz="3600" b="1" dirty="0">
                <a:solidFill>
                  <a:srgbClr val="FFC000"/>
                </a:solidFill>
              </a:rPr>
              <a:t>50</a:t>
            </a:r>
            <a:r>
              <a:rPr lang="ja-JP" altLang="en-US" sz="3600" b="1" dirty="0">
                <a:solidFill>
                  <a:srgbClr val="FFC000"/>
                </a:solidFill>
              </a:rPr>
              <a:t>で考えたらいいんじゃないの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544AE33B-3CA6-4620-B8A8-720FC1CD7BB3}"/>
              </a:ext>
            </a:extLst>
          </p:cNvPr>
          <p:cNvSpPr txBox="1"/>
          <p:nvPr/>
        </p:nvSpPr>
        <p:spPr>
          <a:xfrm>
            <a:off x="6806123" y="4148538"/>
            <a:ext cx="2925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20        50</a:t>
            </a:r>
            <a:endParaRPr lang="ja-JP" altLang="en-US" sz="4000" b="1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8A68311-426E-4338-9C38-2C824C99FBEE}"/>
              </a:ext>
            </a:extLst>
          </p:cNvPr>
          <p:cNvSpPr txBox="1"/>
          <p:nvPr/>
        </p:nvSpPr>
        <p:spPr>
          <a:xfrm>
            <a:off x="6791499" y="4738905"/>
            <a:ext cx="28977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10        50</a:t>
            </a:r>
            <a:endParaRPr lang="ja-JP" altLang="en-US" sz="4000" b="1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3F0614B4-89FA-4F14-8B9E-021B5DC797A7}"/>
              </a:ext>
            </a:extLst>
          </p:cNvPr>
          <p:cNvSpPr txBox="1"/>
          <p:nvPr/>
        </p:nvSpPr>
        <p:spPr>
          <a:xfrm>
            <a:off x="6505925" y="5283209"/>
            <a:ext cx="31812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  30        50</a:t>
            </a:r>
            <a:endParaRPr lang="ja-JP" altLang="en-US" sz="4000" b="1"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05B1EB20-84E7-4BFE-BA76-4EB773FBB5B2}"/>
              </a:ext>
            </a:extLst>
          </p:cNvPr>
          <p:cNvSpPr txBox="1"/>
          <p:nvPr/>
        </p:nvSpPr>
        <p:spPr>
          <a:xfrm>
            <a:off x="6529238" y="5905323"/>
            <a:ext cx="30463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  20        50</a:t>
            </a:r>
            <a:endParaRPr lang="ja-JP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711621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4" grpId="0"/>
      <p:bldP spid="35" grpId="0"/>
      <p:bldP spid="36" grpId="0"/>
      <p:bldP spid="37" grpId="0"/>
      <p:bldP spid="42" grpId="0"/>
      <p:bldP spid="24" grpId="0"/>
      <p:bldP spid="30" grpId="0"/>
      <p:bldP spid="33" grpId="0"/>
      <p:bldP spid="28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1FBDC4B-FB4B-4C58-A029-938C659463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99" y="2146303"/>
            <a:ext cx="687787" cy="2034873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C0011A4-690D-4605-9FD5-2BF4F6A451C6}"/>
              </a:ext>
            </a:extLst>
          </p:cNvPr>
          <p:cNvSpPr txBox="1"/>
          <p:nvPr/>
        </p:nvSpPr>
        <p:spPr>
          <a:xfrm>
            <a:off x="189133" y="57815"/>
            <a:ext cx="108379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　一番甘いカルピスはどれでしょう？　</a:t>
            </a:r>
            <a:endParaRPr lang="ja-JP" altLang="en-US" sz="36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C1A12C3-63A6-4B79-9D2C-225B59900F5E}"/>
              </a:ext>
            </a:extLst>
          </p:cNvPr>
          <p:cNvSpPr txBox="1"/>
          <p:nvPr/>
        </p:nvSpPr>
        <p:spPr>
          <a:xfrm>
            <a:off x="127783" y="1783050"/>
            <a:ext cx="51049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カルピス</a:t>
            </a:r>
            <a:r>
              <a:rPr lang="en-US" altLang="ja-JP" sz="3600" b="1" dirty="0"/>
              <a:t>(</a:t>
            </a:r>
            <a:r>
              <a:rPr lang="ja-JP" altLang="en-US" sz="3600" b="1" dirty="0"/>
              <a:t>杯</a:t>
            </a:r>
            <a:r>
              <a:rPr lang="en-US" altLang="ja-JP" sz="3600" b="1" dirty="0"/>
              <a:t>)</a:t>
            </a:r>
            <a:r>
              <a:rPr lang="ja-JP" altLang="en-US" sz="3600" b="1" dirty="0"/>
              <a:t>　水</a:t>
            </a:r>
            <a:r>
              <a:rPr lang="en-US" altLang="ja-JP" sz="3600" b="1" dirty="0"/>
              <a:t>(</a:t>
            </a:r>
            <a:r>
              <a:rPr lang="ja-JP" altLang="en-US" sz="3600" b="1" dirty="0"/>
              <a:t>杯</a:t>
            </a:r>
            <a:r>
              <a:rPr lang="en-US" altLang="ja-JP" sz="3600" b="1" dirty="0"/>
              <a:t>)</a:t>
            </a:r>
            <a:endParaRPr lang="ja-JP" altLang="en-US" sz="36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5396099-3CBD-40B6-A5E5-8AB5B0CB3B10}"/>
              </a:ext>
            </a:extLst>
          </p:cNvPr>
          <p:cNvSpPr txBox="1"/>
          <p:nvPr/>
        </p:nvSpPr>
        <p:spPr>
          <a:xfrm>
            <a:off x="1734062" y="2353792"/>
            <a:ext cx="2925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40</a:t>
            </a:r>
            <a:r>
              <a:rPr lang="ja-JP" altLang="en-US" sz="4000" b="1" dirty="0"/>
              <a:t>　　</a:t>
            </a:r>
            <a:r>
              <a:rPr lang="en-US" altLang="ja-JP" sz="4000" b="1" dirty="0"/>
              <a:t>100</a:t>
            </a:r>
            <a:endParaRPr lang="ja-JP" altLang="en-US" sz="40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453434D-5DEC-431F-9FCE-47164BB6977A}"/>
              </a:ext>
            </a:extLst>
          </p:cNvPr>
          <p:cNvSpPr txBox="1"/>
          <p:nvPr/>
        </p:nvSpPr>
        <p:spPr>
          <a:xfrm>
            <a:off x="1730710" y="3268930"/>
            <a:ext cx="28977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</a:t>
            </a:r>
            <a:r>
              <a:rPr lang="ja-JP" altLang="en-US" sz="4000" b="1" dirty="0"/>
              <a:t>　　  </a:t>
            </a:r>
            <a:r>
              <a:rPr lang="en-US" altLang="ja-JP" sz="4000" b="1" dirty="0"/>
              <a:t>50</a:t>
            </a:r>
            <a:endParaRPr lang="ja-JP" altLang="en-US" sz="40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52CECC3-6B15-48A3-BF81-E74349F4B9AB}"/>
              </a:ext>
            </a:extLst>
          </p:cNvPr>
          <p:cNvSpPr txBox="1"/>
          <p:nvPr/>
        </p:nvSpPr>
        <p:spPr>
          <a:xfrm>
            <a:off x="1402327" y="4458099"/>
            <a:ext cx="31812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120</a:t>
            </a:r>
            <a:r>
              <a:rPr lang="ja-JP" altLang="en-US" sz="4000" b="1" dirty="0"/>
              <a:t>　    </a:t>
            </a:r>
            <a:r>
              <a:rPr lang="en-US" altLang="ja-JP" sz="4000" b="1" dirty="0"/>
              <a:t>200</a:t>
            </a:r>
            <a:endParaRPr lang="ja-JP" altLang="en-US" sz="40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B07A7A0-EFF8-4D22-935F-895AA3B8091D}"/>
              </a:ext>
            </a:extLst>
          </p:cNvPr>
          <p:cNvSpPr txBox="1"/>
          <p:nvPr/>
        </p:nvSpPr>
        <p:spPr>
          <a:xfrm>
            <a:off x="869415" y="2320397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5A38996-A5F6-4327-A876-3BF8230921A7}"/>
              </a:ext>
            </a:extLst>
          </p:cNvPr>
          <p:cNvSpPr txBox="1"/>
          <p:nvPr/>
        </p:nvSpPr>
        <p:spPr>
          <a:xfrm>
            <a:off x="874318" y="3254178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1FAF4B5-2741-4667-9852-942B169973C0}"/>
              </a:ext>
            </a:extLst>
          </p:cNvPr>
          <p:cNvSpPr txBox="1"/>
          <p:nvPr/>
        </p:nvSpPr>
        <p:spPr>
          <a:xfrm>
            <a:off x="831509" y="4462136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C3E3D95-41B8-490B-B1D4-84CE47D5ABDA}"/>
              </a:ext>
            </a:extLst>
          </p:cNvPr>
          <p:cNvSpPr txBox="1"/>
          <p:nvPr/>
        </p:nvSpPr>
        <p:spPr>
          <a:xfrm>
            <a:off x="764369" y="5667687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㋓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A9DBE47-B14E-4F7D-8871-9C62ED41922A}"/>
              </a:ext>
            </a:extLst>
          </p:cNvPr>
          <p:cNvSpPr txBox="1"/>
          <p:nvPr/>
        </p:nvSpPr>
        <p:spPr>
          <a:xfrm>
            <a:off x="1358500" y="5675932"/>
            <a:ext cx="30463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140</a:t>
            </a:r>
            <a:r>
              <a:rPr lang="ja-JP" altLang="en-US" sz="4000" b="1" dirty="0"/>
              <a:t>　　</a:t>
            </a:r>
            <a:r>
              <a:rPr lang="en-US" altLang="ja-JP" sz="4000" b="1" dirty="0"/>
              <a:t>350</a:t>
            </a:r>
            <a:endParaRPr lang="ja-JP" altLang="en-US" sz="4000" b="1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A3650F6-D558-4B1C-B6F0-79B6BFAF47DC}"/>
              </a:ext>
            </a:extLst>
          </p:cNvPr>
          <p:cNvSpPr txBox="1"/>
          <p:nvPr/>
        </p:nvSpPr>
        <p:spPr>
          <a:xfrm>
            <a:off x="512389" y="626988"/>
            <a:ext cx="28339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C00000"/>
                </a:solidFill>
              </a:rPr>
              <a:t>めぐちゃん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D78F93E-A74C-4882-A379-EACA9BE58CFC}"/>
              </a:ext>
            </a:extLst>
          </p:cNvPr>
          <p:cNvSpPr txBox="1"/>
          <p:nvPr/>
        </p:nvSpPr>
        <p:spPr>
          <a:xfrm>
            <a:off x="3729098" y="622235"/>
            <a:ext cx="70247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600" b="1" dirty="0"/>
              <a:t>5</a:t>
            </a:r>
            <a:r>
              <a:rPr lang="ja-JP" altLang="en-US" sz="3600" b="1" dirty="0"/>
              <a:t>年でやった割合でやったらどう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96E89EA-FF89-42DC-ACB7-7E7A435729A2}"/>
              </a:ext>
            </a:extLst>
          </p:cNvPr>
          <p:cNvSpPr txBox="1"/>
          <p:nvPr/>
        </p:nvSpPr>
        <p:spPr>
          <a:xfrm>
            <a:off x="5562592" y="2312332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AFAABF4-175C-4DA6-91E6-96E760881CFA}"/>
              </a:ext>
            </a:extLst>
          </p:cNvPr>
          <p:cNvSpPr txBox="1"/>
          <p:nvPr/>
        </p:nvSpPr>
        <p:spPr>
          <a:xfrm>
            <a:off x="5552591" y="3406949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C314A02-DAE3-4D9C-9215-A4ADDA25628C}"/>
              </a:ext>
            </a:extLst>
          </p:cNvPr>
          <p:cNvSpPr txBox="1"/>
          <p:nvPr/>
        </p:nvSpPr>
        <p:spPr>
          <a:xfrm>
            <a:off x="5553285" y="4424354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CA50860-4529-4FA4-ABAE-32D13E346A06}"/>
              </a:ext>
            </a:extLst>
          </p:cNvPr>
          <p:cNvSpPr txBox="1"/>
          <p:nvPr/>
        </p:nvSpPr>
        <p:spPr>
          <a:xfrm>
            <a:off x="5581451" y="5675932"/>
            <a:ext cx="5129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㋓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05655B8-00FF-4B43-AD9B-6A156C39A177}"/>
              </a:ext>
            </a:extLst>
          </p:cNvPr>
          <p:cNvSpPr txBox="1"/>
          <p:nvPr/>
        </p:nvSpPr>
        <p:spPr>
          <a:xfrm>
            <a:off x="7241461" y="2275296"/>
            <a:ext cx="27237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40÷100</a:t>
            </a:r>
            <a:r>
              <a:rPr lang="ja-JP" altLang="en-US" sz="4000" b="1" dirty="0"/>
              <a:t>＝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111E6AF2-CF5F-478B-9EA4-26DC49E1A993}"/>
              </a:ext>
            </a:extLst>
          </p:cNvPr>
          <p:cNvSpPr txBox="1"/>
          <p:nvPr/>
        </p:nvSpPr>
        <p:spPr>
          <a:xfrm>
            <a:off x="7524971" y="3369455"/>
            <a:ext cx="23880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10÷50</a:t>
            </a:r>
            <a:r>
              <a:rPr lang="ja-JP" altLang="en-US" sz="4000" b="1" dirty="0"/>
              <a:t>＝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1A81F8F3-0D45-46D1-B2ED-70D69020FE12}"/>
              </a:ext>
            </a:extLst>
          </p:cNvPr>
          <p:cNvSpPr txBox="1"/>
          <p:nvPr/>
        </p:nvSpPr>
        <p:spPr>
          <a:xfrm>
            <a:off x="7024366" y="4442286"/>
            <a:ext cx="30578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120÷200</a:t>
            </a:r>
            <a:r>
              <a:rPr lang="ja-JP" altLang="en-US" sz="4000" b="1" dirty="0"/>
              <a:t>＝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20A14B0C-EB53-4B0A-B01F-E235D9A1B36A}"/>
              </a:ext>
            </a:extLst>
          </p:cNvPr>
          <p:cNvSpPr txBox="1"/>
          <p:nvPr/>
        </p:nvSpPr>
        <p:spPr>
          <a:xfrm>
            <a:off x="7024366" y="5650097"/>
            <a:ext cx="30302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140÷350</a:t>
            </a:r>
            <a:r>
              <a:rPr lang="ja-JP" altLang="en-US" sz="4000" b="1" dirty="0"/>
              <a:t>＝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59E0DB5-A230-4135-9BA4-E943ECEA4F79}"/>
              </a:ext>
            </a:extLst>
          </p:cNvPr>
          <p:cNvSpPr txBox="1"/>
          <p:nvPr/>
        </p:nvSpPr>
        <p:spPr>
          <a:xfrm>
            <a:off x="9866115" y="3061678"/>
            <a:ext cx="46948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</a:t>
            </a:r>
          </a:p>
          <a:p>
            <a:r>
              <a:rPr lang="en-US" altLang="ja-JP" sz="4000" b="1" dirty="0"/>
              <a:t>5</a:t>
            </a:r>
            <a:endParaRPr lang="ja-JP" altLang="en-US" sz="4000" b="1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C613885-2C2C-4C99-A6F9-9A5CC5C4EC42}"/>
              </a:ext>
            </a:extLst>
          </p:cNvPr>
          <p:cNvSpPr txBox="1"/>
          <p:nvPr/>
        </p:nvSpPr>
        <p:spPr>
          <a:xfrm>
            <a:off x="9947284" y="4133617"/>
            <a:ext cx="46948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3</a:t>
            </a:r>
          </a:p>
          <a:p>
            <a:r>
              <a:rPr lang="en-US" altLang="ja-JP" sz="4000" b="1" dirty="0"/>
              <a:t>5</a:t>
            </a:r>
            <a:endParaRPr lang="ja-JP" altLang="en-US" sz="4000" b="1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13B865E-F04B-4B09-8903-26A2BBD50F9B}"/>
              </a:ext>
            </a:extLst>
          </p:cNvPr>
          <p:cNvSpPr txBox="1"/>
          <p:nvPr/>
        </p:nvSpPr>
        <p:spPr>
          <a:xfrm>
            <a:off x="9980478" y="5307950"/>
            <a:ext cx="46948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2</a:t>
            </a:r>
          </a:p>
          <a:p>
            <a:r>
              <a:rPr lang="en-US" altLang="ja-JP" sz="4000" b="1" dirty="0"/>
              <a:t>5</a:t>
            </a:r>
            <a:endParaRPr lang="ja-JP" altLang="en-US" sz="4000" b="1" dirty="0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DF3D98FE-A11A-462A-B79F-23A0B571A225}"/>
              </a:ext>
            </a:extLst>
          </p:cNvPr>
          <p:cNvGrpSpPr/>
          <p:nvPr/>
        </p:nvGrpSpPr>
        <p:grpSpPr>
          <a:xfrm>
            <a:off x="9713160" y="1940906"/>
            <a:ext cx="643403" cy="1323439"/>
            <a:chOff x="9713160" y="1940906"/>
            <a:chExt cx="643403" cy="1323439"/>
          </a:xfrm>
        </p:grpSpPr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D237404D-2B2D-491F-B42B-242EBBF149FA}"/>
                </a:ext>
              </a:extLst>
            </p:cNvPr>
            <p:cNvSpPr txBox="1"/>
            <p:nvPr/>
          </p:nvSpPr>
          <p:spPr>
            <a:xfrm>
              <a:off x="9814859" y="1940906"/>
              <a:ext cx="469481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 b="1" dirty="0"/>
                <a:t>2</a:t>
              </a:r>
            </a:p>
            <a:p>
              <a:r>
                <a:rPr lang="en-US" altLang="ja-JP" sz="4000" b="1" dirty="0"/>
                <a:t>5</a:t>
              </a:r>
              <a:endParaRPr lang="ja-JP" altLang="en-US" sz="4000" b="1" dirty="0"/>
            </a:p>
          </p:txBody>
        </p:sp>
        <p:cxnSp>
          <p:nvCxnSpPr>
            <p:cNvPr id="4" name="直線コネクタ 3">
              <a:extLst>
                <a:ext uri="{FF2B5EF4-FFF2-40B4-BE49-F238E27FC236}">
                  <a16:creationId xmlns:a16="http://schemas.microsoft.com/office/drawing/2014/main" id="{8082A2E4-14AB-4928-AB33-D2F8A9951761}"/>
                </a:ext>
              </a:extLst>
            </p:cNvPr>
            <p:cNvCxnSpPr/>
            <p:nvPr/>
          </p:nvCxnSpPr>
          <p:spPr>
            <a:xfrm>
              <a:off x="9713160" y="2574523"/>
              <a:ext cx="643403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F3B8FDB0-EC6A-4DF8-A70D-4AF5B752E2F1}"/>
              </a:ext>
            </a:extLst>
          </p:cNvPr>
          <p:cNvCxnSpPr/>
          <p:nvPr/>
        </p:nvCxnSpPr>
        <p:spPr>
          <a:xfrm>
            <a:off x="9760491" y="3677828"/>
            <a:ext cx="64340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D66CDC95-FA6E-4008-AE7D-9A0F351DC82F}"/>
              </a:ext>
            </a:extLst>
          </p:cNvPr>
          <p:cNvCxnSpPr/>
          <p:nvPr/>
        </p:nvCxnSpPr>
        <p:spPr>
          <a:xfrm>
            <a:off x="9896028" y="4750438"/>
            <a:ext cx="64340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13F87C9C-AD09-4AA0-B3B2-F7A23DBDBEFA}"/>
              </a:ext>
            </a:extLst>
          </p:cNvPr>
          <p:cNvCxnSpPr/>
          <p:nvPr/>
        </p:nvCxnSpPr>
        <p:spPr>
          <a:xfrm>
            <a:off x="9896028" y="5935474"/>
            <a:ext cx="64340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9A0CA301-3453-41F2-BBDA-C4BC3578A72E}"/>
              </a:ext>
            </a:extLst>
          </p:cNvPr>
          <p:cNvSpPr txBox="1"/>
          <p:nvPr/>
        </p:nvSpPr>
        <p:spPr>
          <a:xfrm>
            <a:off x="1726321" y="1194559"/>
            <a:ext cx="81169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水をもとにカルピスをくらべてみよう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09A6D43F-DBBF-4416-A2E4-3BE83135FCA6}"/>
              </a:ext>
            </a:extLst>
          </p:cNvPr>
          <p:cNvSpPr txBox="1"/>
          <p:nvPr/>
        </p:nvSpPr>
        <p:spPr>
          <a:xfrm>
            <a:off x="1837932" y="5020047"/>
            <a:ext cx="81169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FF0000"/>
                </a:solidFill>
              </a:rPr>
              <a:t>水の</a:t>
            </a:r>
            <a:r>
              <a:rPr lang="en-US" altLang="ja-JP" sz="3600" b="1" dirty="0">
                <a:solidFill>
                  <a:srgbClr val="FF0000"/>
                </a:solidFill>
              </a:rPr>
              <a:t>5</a:t>
            </a:r>
            <a:r>
              <a:rPr lang="ja-JP" altLang="en-US" sz="3600" b="1" dirty="0">
                <a:solidFill>
                  <a:srgbClr val="FF0000"/>
                </a:solidFill>
              </a:rPr>
              <a:t>分の</a:t>
            </a:r>
            <a:r>
              <a:rPr lang="en-US" altLang="ja-JP" sz="3600" b="1" dirty="0">
                <a:solidFill>
                  <a:srgbClr val="FF0000"/>
                </a:solidFill>
              </a:rPr>
              <a:t>3</a:t>
            </a:r>
            <a:r>
              <a:rPr lang="ja-JP" altLang="en-US" sz="3600" b="1" dirty="0">
                <a:solidFill>
                  <a:srgbClr val="FF0000"/>
                </a:solidFill>
              </a:rPr>
              <a:t>がカルピスだから㋒だね</a:t>
            </a:r>
          </a:p>
        </p:txBody>
      </p:sp>
    </p:spTree>
    <p:extLst>
      <p:ext uri="{BB962C8B-B14F-4D97-AF65-F5344CB8AC3E}">
        <p14:creationId xmlns:p14="http://schemas.microsoft.com/office/powerpoint/2010/main" val="1319851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25" grpId="0"/>
      <p:bldP spid="29" grpId="0"/>
      <p:bldP spid="30" grpId="0"/>
      <p:bldP spid="43" grpId="0"/>
      <p:bldP spid="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1FBDC4B-FB4B-4C58-A029-938C659463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99" y="2146303"/>
            <a:ext cx="687787" cy="2034873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C0011A4-690D-4605-9FD5-2BF4F6A451C6}"/>
              </a:ext>
            </a:extLst>
          </p:cNvPr>
          <p:cNvSpPr txBox="1"/>
          <p:nvPr/>
        </p:nvSpPr>
        <p:spPr>
          <a:xfrm>
            <a:off x="189133" y="57815"/>
            <a:ext cx="108379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　一番甘いカルピスはどれでしょう？　</a:t>
            </a:r>
            <a:endParaRPr lang="ja-JP" altLang="en-US" sz="36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C1A12C3-63A6-4B79-9D2C-225B59900F5E}"/>
              </a:ext>
            </a:extLst>
          </p:cNvPr>
          <p:cNvSpPr txBox="1"/>
          <p:nvPr/>
        </p:nvSpPr>
        <p:spPr>
          <a:xfrm>
            <a:off x="155612" y="1947491"/>
            <a:ext cx="51049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カルピス</a:t>
            </a:r>
            <a:r>
              <a:rPr lang="en-US" altLang="ja-JP" sz="3600" b="1" dirty="0"/>
              <a:t>(</a:t>
            </a:r>
            <a:r>
              <a:rPr lang="ja-JP" altLang="en-US" sz="3600" b="1" dirty="0"/>
              <a:t>杯</a:t>
            </a:r>
            <a:r>
              <a:rPr lang="en-US" altLang="ja-JP" sz="3600" b="1" dirty="0"/>
              <a:t>)</a:t>
            </a:r>
            <a:r>
              <a:rPr lang="ja-JP" altLang="en-US" sz="3600" b="1" dirty="0"/>
              <a:t>　水</a:t>
            </a:r>
            <a:r>
              <a:rPr lang="en-US" altLang="ja-JP" sz="3600" b="1" dirty="0"/>
              <a:t>(</a:t>
            </a:r>
            <a:r>
              <a:rPr lang="ja-JP" altLang="en-US" sz="3600" b="1" dirty="0"/>
              <a:t>杯</a:t>
            </a:r>
            <a:r>
              <a:rPr lang="en-US" altLang="ja-JP" sz="3600" b="1" dirty="0"/>
              <a:t>)</a:t>
            </a:r>
            <a:endParaRPr lang="ja-JP" altLang="en-US" sz="36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5396099-3CBD-40B6-A5E5-8AB5B0CB3B10}"/>
              </a:ext>
            </a:extLst>
          </p:cNvPr>
          <p:cNvSpPr txBox="1"/>
          <p:nvPr/>
        </p:nvSpPr>
        <p:spPr>
          <a:xfrm>
            <a:off x="1705381" y="2546490"/>
            <a:ext cx="2925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40</a:t>
            </a:r>
            <a:r>
              <a:rPr lang="ja-JP" altLang="en-US" sz="4000" b="1" dirty="0"/>
              <a:t>　　</a:t>
            </a:r>
            <a:r>
              <a:rPr lang="en-US" altLang="ja-JP" sz="4000" b="1" dirty="0"/>
              <a:t>100</a:t>
            </a:r>
            <a:endParaRPr lang="ja-JP" altLang="en-US" sz="40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453434D-5DEC-431F-9FCE-47164BB6977A}"/>
              </a:ext>
            </a:extLst>
          </p:cNvPr>
          <p:cNvSpPr txBox="1"/>
          <p:nvPr/>
        </p:nvSpPr>
        <p:spPr>
          <a:xfrm>
            <a:off x="1688107" y="3570901"/>
            <a:ext cx="28977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</a:t>
            </a:r>
            <a:r>
              <a:rPr lang="ja-JP" altLang="en-US" sz="4000" b="1" dirty="0"/>
              <a:t>　　  </a:t>
            </a:r>
            <a:r>
              <a:rPr lang="en-US" altLang="ja-JP" sz="4000" b="1" dirty="0"/>
              <a:t>50</a:t>
            </a:r>
            <a:endParaRPr lang="ja-JP" altLang="en-US" sz="40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52CECC3-6B15-48A3-BF81-E74349F4B9AB}"/>
              </a:ext>
            </a:extLst>
          </p:cNvPr>
          <p:cNvSpPr txBox="1"/>
          <p:nvPr/>
        </p:nvSpPr>
        <p:spPr>
          <a:xfrm>
            <a:off x="1361306" y="4630282"/>
            <a:ext cx="31812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120</a:t>
            </a:r>
            <a:r>
              <a:rPr lang="ja-JP" altLang="en-US" sz="4000" b="1" dirty="0"/>
              <a:t>　    </a:t>
            </a:r>
            <a:r>
              <a:rPr lang="en-US" altLang="ja-JP" sz="4000" b="1" dirty="0"/>
              <a:t>200</a:t>
            </a:r>
            <a:endParaRPr lang="ja-JP" altLang="en-US" sz="40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B07A7A0-EFF8-4D22-935F-895AA3B8091D}"/>
              </a:ext>
            </a:extLst>
          </p:cNvPr>
          <p:cNvSpPr txBox="1"/>
          <p:nvPr/>
        </p:nvSpPr>
        <p:spPr>
          <a:xfrm>
            <a:off x="848990" y="2471066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5A38996-A5F6-4327-A876-3BF8230921A7}"/>
              </a:ext>
            </a:extLst>
          </p:cNvPr>
          <p:cNvSpPr txBox="1"/>
          <p:nvPr/>
        </p:nvSpPr>
        <p:spPr>
          <a:xfrm>
            <a:off x="831715" y="3556149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1FAF4B5-2741-4667-9852-942B169973C0}"/>
              </a:ext>
            </a:extLst>
          </p:cNvPr>
          <p:cNvSpPr txBox="1"/>
          <p:nvPr/>
        </p:nvSpPr>
        <p:spPr>
          <a:xfrm>
            <a:off x="790488" y="4634319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C3E3D95-41B8-490B-B1D4-84CE47D5ABDA}"/>
              </a:ext>
            </a:extLst>
          </p:cNvPr>
          <p:cNvSpPr txBox="1"/>
          <p:nvPr/>
        </p:nvSpPr>
        <p:spPr>
          <a:xfrm>
            <a:off x="764369" y="5667687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㋓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A9DBE47-B14E-4F7D-8871-9C62ED41922A}"/>
              </a:ext>
            </a:extLst>
          </p:cNvPr>
          <p:cNvSpPr txBox="1"/>
          <p:nvPr/>
        </p:nvSpPr>
        <p:spPr>
          <a:xfrm>
            <a:off x="1358500" y="5675932"/>
            <a:ext cx="30463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140</a:t>
            </a:r>
            <a:r>
              <a:rPr lang="ja-JP" altLang="en-US" sz="4000" b="1" dirty="0"/>
              <a:t>　　</a:t>
            </a:r>
            <a:r>
              <a:rPr lang="en-US" altLang="ja-JP" sz="4000" b="1" dirty="0"/>
              <a:t>350</a:t>
            </a:r>
            <a:endParaRPr lang="ja-JP" altLang="en-US" sz="4000" b="1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A3650F6-D558-4B1C-B6F0-79B6BFAF47DC}"/>
              </a:ext>
            </a:extLst>
          </p:cNvPr>
          <p:cNvSpPr txBox="1"/>
          <p:nvPr/>
        </p:nvSpPr>
        <p:spPr>
          <a:xfrm>
            <a:off x="512389" y="626988"/>
            <a:ext cx="28339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FF"/>
                </a:solidFill>
              </a:rPr>
              <a:t>まめちゃん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D78F93E-A74C-4882-A379-EACA9BE58CFC}"/>
              </a:ext>
            </a:extLst>
          </p:cNvPr>
          <p:cNvSpPr txBox="1"/>
          <p:nvPr/>
        </p:nvSpPr>
        <p:spPr>
          <a:xfrm>
            <a:off x="3773033" y="593926"/>
            <a:ext cx="41664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比でやったらどう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96E89EA-FF89-42DC-ACB7-7E7A435729A2}"/>
              </a:ext>
            </a:extLst>
          </p:cNvPr>
          <p:cNvSpPr txBox="1"/>
          <p:nvPr/>
        </p:nvSpPr>
        <p:spPr>
          <a:xfrm>
            <a:off x="5537094" y="2481712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AFAABF4-175C-4DA6-91E6-96E760881CFA}"/>
              </a:ext>
            </a:extLst>
          </p:cNvPr>
          <p:cNvSpPr txBox="1"/>
          <p:nvPr/>
        </p:nvSpPr>
        <p:spPr>
          <a:xfrm>
            <a:off x="5537094" y="3610095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C314A02-DAE3-4D9C-9215-A4ADDA25628C}"/>
              </a:ext>
            </a:extLst>
          </p:cNvPr>
          <p:cNvSpPr txBox="1"/>
          <p:nvPr/>
        </p:nvSpPr>
        <p:spPr>
          <a:xfrm>
            <a:off x="5537094" y="4596537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CA50860-4529-4FA4-ABAE-32D13E346A06}"/>
              </a:ext>
            </a:extLst>
          </p:cNvPr>
          <p:cNvSpPr txBox="1"/>
          <p:nvPr/>
        </p:nvSpPr>
        <p:spPr>
          <a:xfrm>
            <a:off x="5611209" y="5675932"/>
            <a:ext cx="5129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㋓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142AAAD7-CA95-4FFC-9BD4-10B34BE5490C}"/>
              </a:ext>
            </a:extLst>
          </p:cNvPr>
          <p:cNvSpPr txBox="1"/>
          <p:nvPr/>
        </p:nvSpPr>
        <p:spPr>
          <a:xfrm>
            <a:off x="2569347" y="1169512"/>
            <a:ext cx="705001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水</a:t>
            </a:r>
            <a:r>
              <a:rPr lang="en-US" altLang="ja-JP" sz="4000" b="1" dirty="0">
                <a:solidFill>
                  <a:srgbClr val="FF0000"/>
                </a:solidFill>
              </a:rPr>
              <a:t>5</a:t>
            </a:r>
            <a:r>
              <a:rPr lang="ja-JP" altLang="en-US" sz="4000" b="1" dirty="0">
                <a:solidFill>
                  <a:srgbClr val="FF0000"/>
                </a:solidFill>
              </a:rPr>
              <a:t>にカルピス</a:t>
            </a:r>
            <a:r>
              <a:rPr lang="en-US" altLang="ja-JP" sz="4000" b="1" dirty="0">
                <a:solidFill>
                  <a:srgbClr val="FF0000"/>
                </a:solidFill>
              </a:rPr>
              <a:t>3</a:t>
            </a:r>
            <a:r>
              <a:rPr lang="ja-JP" altLang="en-US" sz="4000" b="1" dirty="0">
                <a:solidFill>
                  <a:srgbClr val="FF0000"/>
                </a:solidFill>
              </a:rPr>
              <a:t>だから㋒だね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84123FD-443F-4814-B005-EB29CC943CB1}"/>
              </a:ext>
            </a:extLst>
          </p:cNvPr>
          <p:cNvSpPr txBox="1"/>
          <p:nvPr/>
        </p:nvSpPr>
        <p:spPr>
          <a:xfrm>
            <a:off x="6545113" y="2546728"/>
            <a:ext cx="22690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40 : 100</a:t>
            </a:r>
            <a:endParaRPr lang="ja-JP" altLang="en-US" sz="4000" b="1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9C86016C-27F0-42C2-84C2-0CEACB30C4C5}"/>
              </a:ext>
            </a:extLst>
          </p:cNvPr>
          <p:cNvSpPr txBox="1"/>
          <p:nvPr/>
        </p:nvSpPr>
        <p:spPr>
          <a:xfrm>
            <a:off x="6545113" y="3596512"/>
            <a:ext cx="28977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 : 50</a:t>
            </a:r>
            <a:endParaRPr lang="ja-JP" altLang="en-US" sz="4000" b="1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42C5799-4687-4E13-A825-56E14391BD14}"/>
              </a:ext>
            </a:extLst>
          </p:cNvPr>
          <p:cNvSpPr txBox="1"/>
          <p:nvPr/>
        </p:nvSpPr>
        <p:spPr>
          <a:xfrm>
            <a:off x="6218312" y="4655893"/>
            <a:ext cx="31812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120 :</a:t>
            </a:r>
            <a:r>
              <a:rPr lang="ja-JP" altLang="en-US" sz="4000" b="1" dirty="0"/>
              <a:t> </a:t>
            </a:r>
            <a:r>
              <a:rPr lang="en-US" altLang="ja-JP" sz="4000" b="1" dirty="0"/>
              <a:t>200</a:t>
            </a:r>
            <a:endParaRPr lang="ja-JP" altLang="en-US" sz="4000" b="1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529410C-FDE3-4FCC-90EF-34C83704E917}"/>
              </a:ext>
            </a:extLst>
          </p:cNvPr>
          <p:cNvSpPr txBox="1"/>
          <p:nvPr/>
        </p:nvSpPr>
        <p:spPr>
          <a:xfrm>
            <a:off x="6326743" y="5617743"/>
            <a:ext cx="30463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140 :</a:t>
            </a:r>
            <a:r>
              <a:rPr lang="ja-JP" altLang="en-US" sz="4000" b="1" dirty="0"/>
              <a:t> </a:t>
            </a:r>
            <a:r>
              <a:rPr lang="en-US" altLang="ja-JP" sz="4000" b="1" dirty="0"/>
              <a:t>350</a:t>
            </a:r>
            <a:endParaRPr lang="ja-JP" altLang="en-US" sz="4000" b="1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FE0D80A1-747B-433E-AAFB-C3F3304E6918}"/>
              </a:ext>
            </a:extLst>
          </p:cNvPr>
          <p:cNvSpPr txBox="1"/>
          <p:nvPr/>
        </p:nvSpPr>
        <p:spPr>
          <a:xfrm>
            <a:off x="8561484" y="2549421"/>
            <a:ext cx="6737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=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44C7F9B0-B162-44CE-A839-B0AC62D55476}"/>
              </a:ext>
            </a:extLst>
          </p:cNvPr>
          <p:cNvSpPr txBox="1"/>
          <p:nvPr/>
        </p:nvSpPr>
        <p:spPr>
          <a:xfrm>
            <a:off x="9276225" y="2546490"/>
            <a:ext cx="17559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2 : 5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207495-4A40-4425-A6B8-6DF698C7F76F}"/>
              </a:ext>
            </a:extLst>
          </p:cNvPr>
          <p:cNvSpPr txBox="1"/>
          <p:nvPr/>
        </p:nvSpPr>
        <p:spPr>
          <a:xfrm>
            <a:off x="8645626" y="3595309"/>
            <a:ext cx="6737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=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517E7E6-F5CB-46CA-A372-3EBA21874E94}"/>
              </a:ext>
            </a:extLst>
          </p:cNvPr>
          <p:cNvSpPr txBox="1"/>
          <p:nvPr/>
        </p:nvSpPr>
        <p:spPr>
          <a:xfrm>
            <a:off x="9360367" y="3592378"/>
            <a:ext cx="17559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 : 5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FB6C5253-D4B6-4FAC-8B54-7A4D347D5110}"/>
              </a:ext>
            </a:extLst>
          </p:cNvPr>
          <p:cNvSpPr txBox="1"/>
          <p:nvPr/>
        </p:nvSpPr>
        <p:spPr>
          <a:xfrm>
            <a:off x="8645626" y="4619482"/>
            <a:ext cx="6737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=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0B553091-1BAF-49A2-85BE-5381364B8654}"/>
              </a:ext>
            </a:extLst>
          </p:cNvPr>
          <p:cNvSpPr txBox="1"/>
          <p:nvPr/>
        </p:nvSpPr>
        <p:spPr>
          <a:xfrm>
            <a:off x="9360367" y="4616551"/>
            <a:ext cx="17559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3 : 5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B93377DF-CA11-408A-97C9-B72B234FD900}"/>
              </a:ext>
            </a:extLst>
          </p:cNvPr>
          <p:cNvSpPr txBox="1"/>
          <p:nvPr/>
        </p:nvSpPr>
        <p:spPr>
          <a:xfrm>
            <a:off x="8725801" y="5593055"/>
            <a:ext cx="6737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=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E0BDB69-CC6F-4CC3-A252-8BF02DDCB43F}"/>
              </a:ext>
            </a:extLst>
          </p:cNvPr>
          <p:cNvSpPr txBox="1"/>
          <p:nvPr/>
        </p:nvSpPr>
        <p:spPr>
          <a:xfrm>
            <a:off x="9440542" y="5590124"/>
            <a:ext cx="17559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2 : 5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0DC9B2B7-22AC-4066-AF24-4FCF3E0BAD9F}"/>
              </a:ext>
            </a:extLst>
          </p:cNvPr>
          <p:cNvSpPr txBox="1"/>
          <p:nvPr/>
        </p:nvSpPr>
        <p:spPr>
          <a:xfrm>
            <a:off x="7772455" y="2003069"/>
            <a:ext cx="36402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カルピス </a:t>
            </a:r>
            <a:r>
              <a:rPr lang="en-US" altLang="ja-JP" sz="3600" b="1" dirty="0"/>
              <a:t>: </a:t>
            </a:r>
            <a:r>
              <a:rPr lang="ja-JP" altLang="en-US" sz="3600" b="1" dirty="0"/>
              <a:t>水</a:t>
            </a:r>
          </a:p>
        </p:txBody>
      </p:sp>
    </p:spTree>
    <p:extLst>
      <p:ext uri="{BB962C8B-B14F-4D97-AF65-F5344CB8AC3E}">
        <p14:creationId xmlns:p14="http://schemas.microsoft.com/office/powerpoint/2010/main" val="378416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4" grpId="0"/>
      <p:bldP spid="35" grpId="0"/>
      <p:bldP spid="36" grpId="0"/>
      <p:bldP spid="37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C0011A4-690D-4605-9FD5-2BF4F6A451C6}"/>
              </a:ext>
            </a:extLst>
          </p:cNvPr>
          <p:cNvSpPr txBox="1"/>
          <p:nvPr/>
        </p:nvSpPr>
        <p:spPr>
          <a:xfrm>
            <a:off x="189133" y="57815"/>
            <a:ext cx="108379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　一番甘いカルピスはどれでしょう？　</a:t>
            </a:r>
            <a:endParaRPr lang="ja-JP" altLang="en-US" sz="3600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96E89EA-FF89-42DC-ACB7-7E7A435729A2}"/>
              </a:ext>
            </a:extLst>
          </p:cNvPr>
          <p:cNvSpPr txBox="1"/>
          <p:nvPr/>
        </p:nvSpPr>
        <p:spPr>
          <a:xfrm>
            <a:off x="345323" y="1922072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AFAABF4-175C-4DA6-91E6-96E760881CFA}"/>
              </a:ext>
            </a:extLst>
          </p:cNvPr>
          <p:cNvSpPr txBox="1"/>
          <p:nvPr/>
        </p:nvSpPr>
        <p:spPr>
          <a:xfrm>
            <a:off x="293130" y="3155718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C314A02-DAE3-4D9C-9215-A4ADDA25628C}"/>
              </a:ext>
            </a:extLst>
          </p:cNvPr>
          <p:cNvSpPr txBox="1"/>
          <p:nvPr/>
        </p:nvSpPr>
        <p:spPr>
          <a:xfrm>
            <a:off x="286693" y="4325573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CA50860-4529-4FA4-ABAE-32D13E346A06}"/>
              </a:ext>
            </a:extLst>
          </p:cNvPr>
          <p:cNvSpPr txBox="1"/>
          <p:nvPr/>
        </p:nvSpPr>
        <p:spPr>
          <a:xfrm>
            <a:off x="314859" y="5743010"/>
            <a:ext cx="5129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㋓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84123FD-443F-4814-B005-EB29CC943CB1}"/>
              </a:ext>
            </a:extLst>
          </p:cNvPr>
          <p:cNvSpPr txBox="1"/>
          <p:nvPr/>
        </p:nvSpPr>
        <p:spPr>
          <a:xfrm>
            <a:off x="1353342" y="1987088"/>
            <a:ext cx="22690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40 : 100</a:t>
            </a:r>
            <a:endParaRPr lang="ja-JP" altLang="en-US" sz="4000" b="1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9C86016C-27F0-42C2-84C2-0CEACB30C4C5}"/>
              </a:ext>
            </a:extLst>
          </p:cNvPr>
          <p:cNvSpPr txBox="1"/>
          <p:nvPr/>
        </p:nvSpPr>
        <p:spPr>
          <a:xfrm>
            <a:off x="1329316" y="3142135"/>
            <a:ext cx="28977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 : 50</a:t>
            </a:r>
            <a:endParaRPr lang="ja-JP" altLang="en-US" sz="4000" b="1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42C5799-4687-4E13-A825-56E14391BD14}"/>
              </a:ext>
            </a:extLst>
          </p:cNvPr>
          <p:cNvSpPr txBox="1"/>
          <p:nvPr/>
        </p:nvSpPr>
        <p:spPr>
          <a:xfrm>
            <a:off x="992741" y="4384929"/>
            <a:ext cx="31812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120 :</a:t>
            </a:r>
            <a:r>
              <a:rPr lang="ja-JP" altLang="en-US" sz="4000" b="1" dirty="0"/>
              <a:t> </a:t>
            </a:r>
            <a:r>
              <a:rPr lang="en-US" altLang="ja-JP" sz="4000" b="1" dirty="0"/>
              <a:t>200</a:t>
            </a:r>
            <a:endParaRPr lang="ja-JP" altLang="en-US" sz="4000" b="1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529410C-FDE3-4FCC-90EF-34C83704E917}"/>
              </a:ext>
            </a:extLst>
          </p:cNvPr>
          <p:cNvSpPr txBox="1"/>
          <p:nvPr/>
        </p:nvSpPr>
        <p:spPr>
          <a:xfrm>
            <a:off x="1060151" y="5684821"/>
            <a:ext cx="30463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140 :</a:t>
            </a:r>
            <a:r>
              <a:rPr lang="ja-JP" altLang="en-US" sz="4000" b="1" dirty="0"/>
              <a:t> </a:t>
            </a:r>
            <a:r>
              <a:rPr lang="en-US" altLang="ja-JP" sz="4000" b="1" dirty="0"/>
              <a:t>350</a:t>
            </a:r>
            <a:endParaRPr lang="ja-JP" altLang="en-US" sz="4000" b="1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FE0D80A1-747B-433E-AAFB-C3F3304E6918}"/>
              </a:ext>
            </a:extLst>
          </p:cNvPr>
          <p:cNvSpPr txBox="1"/>
          <p:nvPr/>
        </p:nvSpPr>
        <p:spPr>
          <a:xfrm>
            <a:off x="3369713" y="1989781"/>
            <a:ext cx="6737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=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44C7F9B0-B162-44CE-A839-B0AC62D55476}"/>
              </a:ext>
            </a:extLst>
          </p:cNvPr>
          <p:cNvSpPr txBox="1"/>
          <p:nvPr/>
        </p:nvSpPr>
        <p:spPr>
          <a:xfrm>
            <a:off x="4084454" y="1986850"/>
            <a:ext cx="17559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2 : 5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207495-4A40-4425-A6B8-6DF698C7F76F}"/>
              </a:ext>
            </a:extLst>
          </p:cNvPr>
          <p:cNvSpPr txBox="1"/>
          <p:nvPr/>
        </p:nvSpPr>
        <p:spPr>
          <a:xfrm>
            <a:off x="3429829" y="3140932"/>
            <a:ext cx="6737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=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517E7E6-F5CB-46CA-A372-3EBA21874E94}"/>
              </a:ext>
            </a:extLst>
          </p:cNvPr>
          <p:cNvSpPr txBox="1"/>
          <p:nvPr/>
        </p:nvSpPr>
        <p:spPr>
          <a:xfrm>
            <a:off x="4144570" y="3138001"/>
            <a:ext cx="17559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 : 5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FB6C5253-D4B6-4FAC-8B54-7A4D347D5110}"/>
              </a:ext>
            </a:extLst>
          </p:cNvPr>
          <p:cNvSpPr txBox="1"/>
          <p:nvPr/>
        </p:nvSpPr>
        <p:spPr>
          <a:xfrm>
            <a:off x="3420055" y="4348518"/>
            <a:ext cx="6737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=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0B553091-1BAF-49A2-85BE-5381364B8654}"/>
              </a:ext>
            </a:extLst>
          </p:cNvPr>
          <p:cNvSpPr txBox="1"/>
          <p:nvPr/>
        </p:nvSpPr>
        <p:spPr>
          <a:xfrm>
            <a:off x="4134796" y="4345587"/>
            <a:ext cx="17559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3 : 5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B93377DF-CA11-408A-97C9-B72B234FD900}"/>
              </a:ext>
            </a:extLst>
          </p:cNvPr>
          <p:cNvSpPr txBox="1"/>
          <p:nvPr/>
        </p:nvSpPr>
        <p:spPr>
          <a:xfrm>
            <a:off x="3459209" y="5660133"/>
            <a:ext cx="6737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=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E0BDB69-CC6F-4CC3-A252-8BF02DDCB43F}"/>
              </a:ext>
            </a:extLst>
          </p:cNvPr>
          <p:cNvSpPr txBox="1"/>
          <p:nvPr/>
        </p:nvSpPr>
        <p:spPr>
          <a:xfrm>
            <a:off x="4173950" y="5657202"/>
            <a:ext cx="17559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2 : 5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CD2F0EF-C966-42BF-84F5-79425C6ED0D6}"/>
              </a:ext>
            </a:extLst>
          </p:cNvPr>
          <p:cNvSpPr txBox="1"/>
          <p:nvPr/>
        </p:nvSpPr>
        <p:spPr>
          <a:xfrm>
            <a:off x="6320210" y="2038626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55CA050C-FD84-468B-AFD3-B9365CE9EBD0}"/>
              </a:ext>
            </a:extLst>
          </p:cNvPr>
          <p:cNvSpPr txBox="1"/>
          <p:nvPr/>
        </p:nvSpPr>
        <p:spPr>
          <a:xfrm>
            <a:off x="6310209" y="3133243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7A202FA1-7699-4419-B8BD-1C0636B9D019}"/>
              </a:ext>
            </a:extLst>
          </p:cNvPr>
          <p:cNvSpPr txBox="1"/>
          <p:nvPr/>
        </p:nvSpPr>
        <p:spPr>
          <a:xfrm>
            <a:off x="6310903" y="4326494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5A4DF869-0AFD-436B-ABE7-C90F63699238}"/>
              </a:ext>
            </a:extLst>
          </p:cNvPr>
          <p:cNvSpPr txBox="1"/>
          <p:nvPr/>
        </p:nvSpPr>
        <p:spPr>
          <a:xfrm>
            <a:off x="6339069" y="5657202"/>
            <a:ext cx="5129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㋓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05C1CF13-5430-46BA-9E07-3ED3DBE3EEA8}"/>
              </a:ext>
            </a:extLst>
          </p:cNvPr>
          <p:cNvSpPr txBox="1"/>
          <p:nvPr/>
        </p:nvSpPr>
        <p:spPr>
          <a:xfrm>
            <a:off x="7241248" y="2053444"/>
            <a:ext cx="27237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40÷100</a:t>
            </a:r>
            <a:r>
              <a:rPr lang="ja-JP" altLang="en-US" sz="4000" b="1" dirty="0"/>
              <a:t>＝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5D2DFD55-FD67-4E9E-8729-EBA85C1E4244}"/>
              </a:ext>
            </a:extLst>
          </p:cNvPr>
          <p:cNvSpPr txBox="1"/>
          <p:nvPr/>
        </p:nvSpPr>
        <p:spPr>
          <a:xfrm>
            <a:off x="7524758" y="3147603"/>
            <a:ext cx="23880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10÷50</a:t>
            </a:r>
            <a:r>
              <a:rPr lang="ja-JP" altLang="en-US" sz="4000" b="1" dirty="0"/>
              <a:t>＝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25054767-276B-436B-9651-C74792143312}"/>
              </a:ext>
            </a:extLst>
          </p:cNvPr>
          <p:cNvSpPr txBox="1"/>
          <p:nvPr/>
        </p:nvSpPr>
        <p:spPr>
          <a:xfrm>
            <a:off x="7024153" y="4396280"/>
            <a:ext cx="30578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120÷200</a:t>
            </a:r>
            <a:r>
              <a:rPr lang="ja-JP" altLang="en-US" sz="4000" b="1" dirty="0"/>
              <a:t>＝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AEABD411-BD76-4F54-B7AF-CAB5C0050FFA}"/>
              </a:ext>
            </a:extLst>
          </p:cNvPr>
          <p:cNvSpPr txBox="1"/>
          <p:nvPr/>
        </p:nvSpPr>
        <p:spPr>
          <a:xfrm>
            <a:off x="7024153" y="5683221"/>
            <a:ext cx="30302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140÷350</a:t>
            </a:r>
            <a:r>
              <a:rPr lang="ja-JP" altLang="en-US" sz="4000" b="1" dirty="0"/>
              <a:t>＝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EF2DD3AE-A48B-436D-AA2B-05AC46B91DAC}"/>
              </a:ext>
            </a:extLst>
          </p:cNvPr>
          <p:cNvGrpSpPr/>
          <p:nvPr/>
        </p:nvGrpSpPr>
        <p:grpSpPr>
          <a:xfrm>
            <a:off x="9712947" y="1719054"/>
            <a:ext cx="643403" cy="1323439"/>
            <a:chOff x="9712947" y="1719054"/>
            <a:chExt cx="643403" cy="1323439"/>
          </a:xfrm>
        </p:grpSpPr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12BEFFBC-838B-4F06-B51B-F808CED39FE2}"/>
                </a:ext>
              </a:extLst>
            </p:cNvPr>
            <p:cNvSpPr txBox="1"/>
            <p:nvPr/>
          </p:nvSpPr>
          <p:spPr>
            <a:xfrm>
              <a:off x="9814646" y="1719054"/>
              <a:ext cx="469481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 b="1" dirty="0"/>
                <a:t>2</a:t>
              </a:r>
            </a:p>
            <a:p>
              <a:r>
                <a:rPr lang="en-US" altLang="ja-JP" sz="4000" b="1" dirty="0"/>
                <a:t>5</a:t>
              </a:r>
              <a:endParaRPr lang="ja-JP" altLang="en-US" sz="4000" b="1" dirty="0"/>
            </a:p>
          </p:txBody>
        </p: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77F4D5D3-E25D-48BB-B22C-2A127A6B12B8}"/>
                </a:ext>
              </a:extLst>
            </p:cNvPr>
            <p:cNvCxnSpPr/>
            <p:nvPr/>
          </p:nvCxnSpPr>
          <p:spPr>
            <a:xfrm>
              <a:off x="9712947" y="2352671"/>
              <a:ext cx="643403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900A5F0-6901-4A1C-84E6-3D40BAD6E115}"/>
              </a:ext>
            </a:extLst>
          </p:cNvPr>
          <p:cNvGrpSpPr/>
          <p:nvPr/>
        </p:nvGrpSpPr>
        <p:grpSpPr>
          <a:xfrm>
            <a:off x="9760278" y="2839826"/>
            <a:ext cx="643403" cy="1323439"/>
            <a:chOff x="9760278" y="2839826"/>
            <a:chExt cx="643403" cy="1323439"/>
          </a:xfrm>
        </p:grpSpPr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FC79AA84-BBF9-4A21-A5CA-3A808B3D951B}"/>
                </a:ext>
              </a:extLst>
            </p:cNvPr>
            <p:cNvSpPr txBox="1"/>
            <p:nvPr/>
          </p:nvSpPr>
          <p:spPr>
            <a:xfrm>
              <a:off x="9865902" y="2839826"/>
              <a:ext cx="469481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 b="1" dirty="0"/>
                <a:t>1</a:t>
              </a:r>
            </a:p>
            <a:p>
              <a:r>
                <a:rPr lang="en-US" altLang="ja-JP" sz="4000" b="1" dirty="0"/>
                <a:t>5</a:t>
              </a:r>
              <a:endParaRPr lang="ja-JP" altLang="en-US" sz="4000" b="1" dirty="0"/>
            </a:p>
          </p:txBody>
        </p: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D8BA7620-6AD9-4913-AEF0-A5DFD3BB8BDB}"/>
                </a:ext>
              </a:extLst>
            </p:cNvPr>
            <p:cNvCxnSpPr/>
            <p:nvPr/>
          </p:nvCxnSpPr>
          <p:spPr>
            <a:xfrm>
              <a:off x="9760278" y="3455976"/>
              <a:ext cx="643403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BC6A9553-FD28-4CC5-AAF7-BEE4E3737998}"/>
              </a:ext>
            </a:extLst>
          </p:cNvPr>
          <p:cNvGrpSpPr/>
          <p:nvPr/>
        </p:nvGrpSpPr>
        <p:grpSpPr>
          <a:xfrm>
            <a:off x="9895815" y="4087611"/>
            <a:ext cx="643403" cy="1323439"/>
            <a:chOff x="9895815" y="4087611"/>
            <a:chExt cx="643403" cy="1323439"/>
          </a:xfrm>
        </p:grpSpPr>
        <p:sp>
          <p:nvSpPr>
            <p:cNvPr id="63" name="テキスト ボックス 62">
              <a:extLst>
                <a:ext uri="{FF2B5EF4-FFF2-40B4-BE49-F238E27FC236}">
                  <a16:creationId xmlns:a16="http://schemas.microsoft.com/office/drawing/2014/main" id="{4F13D168-1255-4FB9-AA0B-993C24F455E5}"/>
                </a:ext>
              </a:extLst>
            </p:cNvPr>
            <p:cNvSpPr txBox="1"/>
            <p:nvPr/>
          </p:nvSpPr>
          <p:spPr>
            <a:xfrm>
              <a:off x="9947071" y="4087611"/>
              <a:ext cx="469481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 b="1" dirty="0"/>
                <a:t>3</a:t>
              </a:r>
            </a:p>
            <a:p>
              <a:r>
                <a:rPr lang="en-US" altLang="ja-JP" sz="4000" b="1" dirty="0"/>
                <a:t>5</a:t>
              </a:r>
              <a:endParaRPr lang="ja-JP" altLang="en-US" sz="4000" b="1" dirty="0"/>
            </a:p>
          </p:txBody>
        </p: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B5B27809-370E-418D-A282-374368A2F1A1}"/>
                </a:ext>
              </a:extLst>
            </p:cNvPr>
            <p:cNvCxnSpPr/>
            <p:nvPr/>
          </p:nvCxnSpPr>
          <p:spPr>
            <a:xfrm>
              <a:off x="9895815" y="4704432"/>
              <a:ext cx="643403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792FF2A5-97C2-4A1F-B2CA-7EF0D8B73187}"/>
              </a:ext>
            </a:extLst>
          </p:cNvPr>
          <p:cNvGrpSpPr/>
          <p:nvPr/>
        </p:nvGrpSpPr>
        <p:grpSpPr>
          <a:xfrm>
            <a:off x="9895815" y="5341074"/>
            <a:ext cx="643403" cy="1323439"/>
            <a:chOff x="9895815" y="5341074"/>
            <a:chExt cx="643403" cy="1323439"/>
          </a:xfrm>
        </p:grpSpPr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EDEEC7F7-E6E1-4E58-A84D-CCCB1B71EAA5}"/>
                </a:ext>
              </a:extLst>
            </p:cNvPr>
            <p:cNvSpPr txBox="1"/>
            <p:nvPr/>
          </p:nvSpPr>
          <p:spPr>
            <a:xfrm>
              <a:off x="9980265" y="5341074"/>
              <a:ext cx="469481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 b="1" dirty="0"/>
                <a:t>2</a:t>
              </a:r>
            </a:p>
            <a:p>
              <a:r>
                <a:rPr lang="en-US" altLang="ja-JP" sz="4000" b="1" dirty="0"/>
                <a:t>5</a:t>
              </a:r>
              <a:endParaRPr lang="ja-JP" altLang="en-US" sz="4000" b="1" dirty="0"/>
            </a:p>
          </p:txBody>
        </p: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279F532B-DEC7-48D7-935A-8D1897900945}"/>
                </a:ext>
              </a:extLst>
            </p:cNvPr>
            <p:cNvCxnSpPr/>
            <p:nvPr/>
          </p:nvCxnSpPr>
          <p:spPr>
            <a:xfrm>
              <a:off x="9895815" y="5968598"/>
              <a:ext cx="643403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DC5C148C-0890-4995-8D7E-09F83C2D190A}"/>
              </a:ext>
            </a:extLst>
          </p:cNvPr>
          <p:cNvSpPr txBox="1"/>
          <p:nvPr/>
        </p:nvSpPr>
        <p:spPr>
          <a:xfrm>
            <a:off x="5685936" y="1046161"/>
            <a:ext cx="642750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b="1" dirty="0"/>
              <a:t>くらべる量</a:t>
            </a:r>
            <a:r>
              <a:rPr lang="en-US" altLang="ja-JP" sz="3200" b="1" dirty="0"/>
              <a:t>÷</a:t>
            </a:r>
            <a:r>
              <a:rPr lang="ja-JP" altLang="en-US" sz="3200" b="1" dirty="0"/>
              <a:t>もとにする量＝割合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6E605ACA-C12A-4FE5-A347-C66351E5E045}"/>
              </a:ext>
            </a:extLst>
          </p:cNvPr>
          <p:cNvSpPr txBox="1"/>
          <p:nvPr/>
        </p:nvSpPr>
        <p:spPr>
          <a:xfrm>
            <a:off x="2379060" y="997683"/>
            <a:ext cx="304339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カルピス：水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C7AED11-1880-4D27-9FEB-894932BEDAE3}"/>
              </a:ext>
            </a:extLst>
          </p:cNvPr>
          <p:cNvSpPr txBox="1"/>
          <p:nvPr/>
        </p:nvSpPr>
        <p:spPr>
          <a:xfrm>
            <a:off x="1168323" y="1002111"/>
            <a:ext cx="11025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比</a:t>
            </a:r>
          </a:p>
        </p:txBody>
      </p:sp>
    </p:spTree>
    <p:extLst>
      <p:ext uri="{BB962C8B-B14F-4D97-AF65-F5344CB8AC3E}">
        <p14:creationId xmlns:p14="http://schemas.microsoft.com/office/powerpoint/2010/main" val="3124510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4" grpId="0"/>
      <p:bldP spid="35" grpId="0"/>
      <p:bldP spid="36" grpId="0"/>
      <p:bldP spid="37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39" grpId="0"/>
      <p:bldP spid="40" grpId="0"/>
      <p:bldP spid="41" grpId="0"/>
      <p:bldP spid="56" grpId="0"/>
      <p:bldP spid="57" grpId="0"/>
      <p:bldP spid="58" grpId="0"/>
      <p:bldP spid="59" grpId="0"/>
      <p:bldP spid="60" grpId="0"/>
      <p:bldP spid="69" grpId="0"/>
      <p:bldP spid="70" grpId="0"/>
      <p:bldP spid="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C0011A4-690D-4605-9FD5-2BF4F6A451C6}"/>
              </a:ext>
            </a:extLst>
          </p:cNvPr>
          <p:cNvSpPr txBox="1"/>
          <p:nvPr/>
        </p:nvSpPr>
        <p:spPr>
          <a:xfrm>
            <a:off x="189133" y="57815"/>
            <a:ext cx="108379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　一番甘いカルピスはどれでしょう？　</a:t>
            </a:r>
            <a:endParaRPr lang="ja-JP" altLang="en-US" sz="3600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96E89EA-FF89-42DC-ACB7-7E7A435729A2}"/>
              </a:ext>
            </a:extLst>
          </p:cNvPr>
          <p:cNvSpPr txBox="1"/>
          <p:nvPr/>
        </p:nvSpPr>
        <p:spPr>
          <a:xfrm>
            <a:off x="345323" y="1922072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AFAABF4-175C-4DA6-91E6-96E760881CFA}"/>
              </a:ext>
            </a:extLst>
          </p:cNvPr>
          <p:cNvSpPr txBox="1"/>
          <p:nvPr/>
        </p:nvSpPr>
        <p:spPr>
          <a:xfrm>
            <a:off x="293130" y="3155718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C314A02-DAE3-4D9C-9215-A4ADDA25628C}"/>
              </a:ext>
            </a:extLst>
          </p:cNvPr>
          <p:cNvSpPr txBox="1"/>
          <p:nvPr/>
        </p:nvSpPr>
        <p:spPr>
          <a:xfrm>
            <a:off x="286693" y="4325573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CA50860-4529-4FA4-ABAE-32D13E346A06}"/>
              </a:ext>
            </a:extLst>
          </p:cNvPr>
          <p:cNvSpPr txBox="1"/>
          <p:nvPr/>
        </p:nvSpPr>
        <p:spPr>
          <a:xfrm>
            <a:off x="314859" y="5743010"/>
            <a:ext cx="5129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㋓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84123FD-443F-4814-B005-EB29CC943CB1}"/>
              </a:ext>
            </a:extLst>
          </p:cNvPr>
          <p:cNvSpPr txBox="1"/>
          <p:nvPr/>
        </p:nvSpPr>
        <p:spPr>
          <a:xfrm>
            <a:off x="1353342" y="1987088"/>
            <a:ext cx="22690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40 : 100</a:t>
            </a:r>
            <a:endParaRPr lang="ja-JP" altLang="en-US" sz="4000" b="1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9C86016C-27F0-42C2-84C2-0CEACB30C4C5}"/>
              </a:ext>
            </a:extLst>
          </p:cNvPr>
          <p:cNvSpPr txBox="1"/>
          <p:nvPr/>
        </p:nvSpPr>
        <p:spPr>
          <a:xfrm>
            <a:off x="1297874" y="3212564"/>
            <a:ext cx="28977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 : 50</a:t>
            </a:r>
            <a:endParaRPr lang="ja-JP" altLang="en-US" sz="4000" b="1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42C5799-4687-4E13-A825-56E14391BD14}"/>
              </a:ext>
            </a:extLst>
          </p:cNvPr>
          <p:cNvSpPr txBox="1"/>
          <p:nvPr/>
        </p:nvSpPr>
        <p:spPr>
          <a:xfrm>
            <a:off x="992741" y="4384929"/>
            <a:ext cx="31812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120 :</a:t>
            </a:r>
            <a:r>
              <a:rPr lang="ja-JP" altLang="en-US" sz="4000" b="1" dirty="0"/>
              <a:t> </a:t>
            </a:r>
            <a:r>
              <a:rPr lang="en-US" altLang="ja-JP" sz="4000" b="1" dirty="0"/>
              <a:t>200</a:t>
            </a:r>
            <a:endParaRPr lang="ja-JP" altLang="en-US" sz="4000" b="1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529410C-FDE3-4FCC-90EF-34C83704E917}"/>
              </a:ext>
            </a:extLst>
          </p:cNvPr>
          <p:cNvSpPr txBox="1"/>
          <p:nvPr/>
        </p:nvSpPr>
        <p:spPr>
          <a:xfrm>
            <a:off x="1060151" y="5684821"/>
            <a:ext cx="30463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140 :</a:t>
            </a:r>
            <a:r>
              <a:rPr lang="ja-JP" altLang="en-US" sz="4000" b="1" dirty="0"/>
              <a:t> </a:t>
            </a:r>
            <a:r>
              <a:rPr lang="en-US" altLang="ja-JP" sz="4000" b="1" dirty="0"/>
              <a:t>350</a:t>
            </a:r>
            <a:endParaRPr lang="ja-JP" altLang="en-US" sz="40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05C1CF13-5430-46BA-9E07-3ED3DBE3EEA8}"/>
              </a:ext>
            </a:extLst>
          </p:cNvPr>
          <p:cNvSpPr txBox="1"/>
          <p:nvPr/>
        </p:nvSpPr>
        <p:spPr>
          <a:xfrm>
            <a:off x="4333706" y="2041146"/>
            <a:ext cx="27237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40÷100</a:t>
            </a:r>
            <a:r>
              <a:rPr lang="ja-JP" altLang="en-US" sz="4000" b="1" dirty="0"/>
              <a:t>＝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5D2DFD55-FD67-4E9E-8729-EBA85C1E4244}"/>
              </a:ext>
            </a:extLst>
          </p:cNvPr>
          <p:cNvSpPr txBox="1"/>
          <p:nvPr/>
        </p:nvSpPr>
        <p:spPr>
          <a:xfrm>
            <a:off x="4617216" y="3135305"/>
            <a:ext cx="23880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10÷50</a:t>
            </a:r>
            <a:r>
              <a:rPr lang="ja-JP" altLang="en-US" sz="4000" b="1" dirty="0"/>
              <a:t>＝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25054767-276B-436B-9651-C74792143312}"/>
              </a:ext>
            </a:extLst>
          </p:cNvPr>
          <p:cNvSpPr txBox="1"/>
          <p:nvPr/>
        </p:nvSpPr>
        <p:spPr>
          <a:xfrm>
            <a:off x="4116611" y="4383982"/>
            <a:ext cx="30578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120÷200</a:t>
            </a:r>
            <a:r>
              <a:rPr lang="ja-JP" altLang="en-US" sz="4000" b="1" dirty="0"/>
              <a:t>＝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AEABD411-BD76-4F54-B7AF-CAB5C0050FFA}"/>
              </a:ext>
            </a:extLst>
          </p:cNvPr>
          <p:cNvSpPr txBox="1"/>
          <p:nvPr/>
        </p:nvSpPr>
        <p:spPr>
          <a:xfrm>
            <a:off x="4116611" y="5670923"/>
            <a:ext cx="30302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140÷350</a:t>
            </a:r>
            <a:r>
              <a:rPr lang="ja-JP" altLang="en-US" sz="4000" b="1" dirty="0"/>
              <a:t>＝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12BEFFBC-838B-4F06-B51B-F808CED39FE2}"/>
              </a:ext>
            </a:extLst>
          </p:cNvPr>
          <p:cNvSpPr txBox="1"/>
          <p:nvPr/>
        </p:nvSpPr>
        <p:spPr>
          <a:xfrm>
            <a:off x="8464933" y="1691414"/>
            <a:ext cx="46948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2</a:t>
            </a:r>
          </a:p>
          <a:p>
            <a:r>
              <a:rPr lang="en-US" altLang="ja-JP" sz="4000" b="1" dirty="0"/>
              <a:t>5</a:t>
            </a:r>
            <a:endParaRPr lang="ja-JP" altLang="en-US" sz="4000" b="1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FC79AA84-BBF9-4A21-A5CA-3A808B3D951B}"/>
              </a:ext>
            </a:extLst>
          </p:cNvPr>
          <p:cNvSpPr txBox="1"/>
          <p:nvPr/>
        </p:nvSpPr>
        <p:spPr>
          <a:xfrm>
            <a:off x="8516189" y="2812186"/>
            <a:ext cx="46948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</a:t>
            </a:r>
          </a:p>
          <a:p>
            <a:r>
              <a:rPr lang="en-US" altLang="ja-JP" sz="4000" b="1" dirty="0"/>
              <a:t>5</a:t>
            </a:r>
            <a:endParaRPr lang="ja-JP" altLang="en-US" sz="4000" b="1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4F13D168-1255-4FB9-AA0B-993C24F455E5}"/>
              </a:ext>
            </a:extLst>
          </p:cNvPr>
          <p:cNvSpPr txBox="1"/>
          <p:nvPr/>
        </p:nvSpPr>
        <p:spPr>
          <a:xfrm>
            <a:off x="8597358" y="4059971"/>
            <a:ext cx="46948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3</a:t>
            </a:r>
          </a:p>
          <a:p>
            <a:r>
              <a:rPr lang="en-US" altLang="ja-JP" sz="4000" b="1" dirty="0"/>
              <a:t>5</a:t>
            </a:r>
            <a:endParaRPr lang="ja-JP" altLang="en-US" sz="4000" b="1" dirty="0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EDEEC7F7-E6E1-4E58-A84D-CCCB1B71EAA5}"/>
              </a:ext>
            </a:extLst>
          </p:cNvPr>
          <p:cNvSpPr txBox="1"/>
          <p:nvPr/>
        </p:nvSpPr>
        <p:spPr>
          <a:xfrm>
            <a:off x="8630552" y="5313434"/>
            <a:ext cx="46948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2</a:t>
            </a:r>
          </a:p>
          <a:p>
            <a:r>
              <a:rPr lang="en-US" altLang="ja-JP" sz="4000" b="1" dirty="0"/>
              <a:t>5</a:t>
            </a:r>
            <a:endParaRPr lang="ja-JP" altLang="en-US" sz="4000" b="1" dirty="0"/>
          </a:p>
        </p:txBody>
      </p: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77F4D5D3-E25D-48BB-B22C-2A127A6B12B8}"/>
              </a:ext>
            </a:extLst>
          </p:cNvPr>
          <p:cNvCxnSpPr/>
          <p:nvPr/>
        </p:nvCxnSpPr>
        <p:spPr>
          <a:xfrm>
            <a:off x="8363234" y="2325031"/>
            <a:ext cx="64340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D8BA7620-6AD9-4913-AEF0-A5DFD3BB8BDB}"/>
              </a:ext>
            </a:extLst>
          </p:cNvPr>
          <p:cNvCxnSpPr/>
          <p:nvPr/>
        </p:nvCxnSpPr>
        <p:spPr>
          <a:xfrm>
            <a:off x="8410565" y="3428336"/>
            <a:ext cx="64340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B5B27809-370E-418D-A282-374368A2F1A1}"/>
              </a:ext>
            </a:extLst>
          </p:cNvPr>
          <p:cNvCxnSpPr/>
          <p:nvPr/>
        </p:nvCxnSpPr>
        <p:spPr>
          <a:xfrm>
            <a:off x="8546102" y="4676792"/>
            <a:ext cx="64340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279F532B-DEC7-48D7-935A-8D1897900945}"/>
              </a:ext>
            </a:extLst>
          </p:cNvPr>
          <p:cNvCxnSpPr/>
          <p:nvPr/>
        </p:nvCxnSpPr>
        <p:spPr>
          <a:xfrm>
            <a:off x="8546102" y="5940958"/>
            <a:ext cx="64340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6E605ACA-C12A-4FE5-A347-C66351E5E045}"/>
              </a:ext>
            </a:extLst>
          </p:cNvPr>
          <p:cNvSpPr txBox="1"/>
          <p:nvPr/>
        </p:nvSpPr>
        <p:spPr>
          <a:xfrm>
            <a:off x="71799" y="1432938"/>
            <a:ext cx="304339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カルピス：水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C7AED11-1880-4D27-9FEB-894932BEDAE3}"/>
              </a:ext>
            </a:extLst>
          </p:cNvPr>
          <p:cNvSpPr txBox="1"/>
          <p:nvPr/>
        </p:nvSpPr>
        <p:spPr>
          <a:xfrm>
            <a:off x="638832" y="762649"/>
            <a:ext cx="11025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比</a:t>
            </a: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CAD6387F-C258-4F0C-8D57-582B6E742F63}"/>
              </a:ext>
            </a:extLst>
          </p:cNvPr>
          <p:cNvSpPr txBox="1"/>
          <p:nvPr/>
        </p:nvSpPr>
        <p:spPr>
          <a:xfrm>
            <a:off x="1741397" y="696798"/>
            <a:ext cx="986650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カルピスが水の何倍になっているかを考えよう。</a:t>
            </a:r>
          </a:p>
        </p:txBody>
      </p: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088632E9-4858-4D33-940F-07C84BBBEFD9}"/>
              </a:ext>
            </a:extLst>
          </p:cNvPr>
          <p:cNvCxnSpPr>
            <a:cxnSpLocks/>
          </p:cNvCxnSpPr>
          <p:nvPr/>
        </p:nvCxnSpPr>
        <p:spPr>
          <a:xfrm>
            <a:off x="6963968" y="2359227"/>
            <a:ext cx="794292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2C842263-EFD9-4C4E-A755-8727A6C145D6}"/>
              </a:ext>
            </a:extLst>
          </p:cNvPr>
          <p:cNvCxnSpPr>
            <a:cxnSpLocks/>
          </p:cNvCxnSpPr>
          <p:nvPr/>
        </p:nvCxnSpPr>
        <p:spPr>
          <a:xfrm>
            <a:off x="7011299" y="3462532"/>
            <a:ext cx="8506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35094175-D565-4E28-B979-B1EAC83B5E29}"/>
              </a:ext>
            </a:extLst>
          </p:cNvPr>
          <p:cNvCxnSpPr>
            <a:cxnSpLocks/>
          </p:cNvCxnSpPr>
          <p:nvPr/>
        </p:nvCxnSpPr>
        <p:spPr>
          <a:xfrm>
            <a:off x="6996004" y="4710988"/>
            <a:ext cx="809387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A1070E4C-D6A7-4F47-8CD8-21C8A0996890}"/>
              </a:ext>
            </a:extLst>
          </p:cNvPr>
          <p:cNvCxnSpPr>
            <a:cxnSpLocks/>
          </p:cNvCxnSpPr>
          <p:nvPr/>
        </p:nvCxnSpPr>
        <p:spPr>
          <a:xfrm>
            <a:off x="7061993" y="5975154"/>
            <a:ext cx="81881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469EED31-7642-4A56-82A6-5742703DF295}"/>
              </a:ext>
            </a:extLst>
          </p:cNvPr>
          <p:cNvSpPr txBox="1"/>
          <p:nvPr/>
        </p:nvSpPr>
        <p:spPr>
          <a:xfrm>
            <a:off x="6838642" y="1706756"/>
            <a:ext cx="113839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 40</a:t>
            </a:r>
          </a:p>
          <a:p>
            <a:r>
              <a:rPr lang="en-US" altLang="ja-JP" sz="4000" b="1" dirty="0"/>
              <a:t>100</a:t>
            </a:r>
            <a:endParaRPr lang="ja-JP" altLang="en-US" sz="4000" b="1" dirty="0"/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96DD3342-5196-4B70-98D9-F45FDDA6368E}"/>
              </a:ext>
            </a:extLst>
          </p:cNvPr>
          <p:cNvSpPr txBox="1"/>
          <p:nvPr/>
        </p:nvSpPr>
        <p:spPr>
          <a:xfrm>
            <a:off x="6889898" y="2862500"/>
            <a:ext cx="113839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 10</a:t>
            </a:r>
          </a:p>
          <a:p>
            <a:r>
              <a:rPr lang="en-US" altLang="ja-JP" sz="4000" b="1" dirty="0"/>
              <a:t> 50</a:t>
            </a:r>
            <a:endParaRPr lang="ja-JP" altLang="en-US" sz="4000" b="1" dirty="0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7909FD04-A156-461E-BA03-2165E87D9481}"/>
              </a:ext>
            </a:extLst>
          </p:cNvPr>
          <p:cNvSpPr txBox="1"/>
          <p:nvPr/>
        </p:nvSpPr>
        <p:spPr>
          <a:xfrm>
            <a:off x="6889898" y="4115786"/>
            <a:ext cx="113839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120</a:t>
            </a:r>
          </a:p>
          <a:p>
            <a:r>
              <a:rPr lang="en-US" altLang="ja-JP" sz="4000" b="1" dirty="0"/>
              <a:t>200</a:t>
            </a:r>
            <a:endParaRPr lang="ja-JP" altLang="en-US" sz="4000" b="1" dirty="0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7AA92AC2-8668-4649-AA51-879622123ADC}"/>
              </a:ext>
            </a:extLst>
          </p:cNvPr>
          <p:cNvSpPr txBox="1"/>
          <p:nvPr/>
        </p:nvSpPr>
        <p:spPr>
          <a:xfrm>
            <a:off x="6930989" y="5362058"/>
            <a:ext cx="113839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140</a:t>
            </a:r>
          </a:p>
          <a:p>
            <a:r>
              <a:rPr lang="en-US" altLang="ja-JP" sz="4000" b="1" dirty="0"/>
              <a:t>350</a:t>
            </a:r>
            <a:endParaRPr lang="ja-JP" altLang="en-US" sz="4000" b="1" dirty="0"/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FA4A174D-42F3-445E-A277-1951DAE47F99}"/>
              </a:ext>
            </a:extLst>
          </p:cNvPr>
          <p:cNvSpPr txBox="1"/>
          <p:nvPr/>
        </p:nvSpPr>
        <p:spPr>
          <a:xfrm>
            <a:off x="7770225" y="1995520"/>
            <a:ext cx="6866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8E944D4B-E831-4DC4-A312-E34B69166250}"/>
              </a:ext>
            </a:extLst>
          </p:cNvPr>
          <p:cNvSpPr txBox="1"/>
          <p:nvPr/>
        </p:nvSpPr>
        <p:spPr>
          <a:xfrm>
            <a:off x="7733100" y="3082366"/>
            <a:ext cx="6866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236E8603-10EC-4181-892B-FA6CAAF6E828}"/>
              </a:ext>
            </a:extLst>
          </p:cNvPr>
          <p:cNvSpPr txBox="1"/>
          <p:nvPr/>
        </p:nvSpPr>
        <p:spPr>
          <a:xfrm>
            <a:off x="7758260" y="4299174"/>
            <a:ext cx="6434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4994C5C9-F2E7-4179-9B79-D414E953BB59}"/>
              </a:ext>
            </a:extLst>
          </p:cNvPr>
          <p:cNvSpPr txBox="1"/>
          <p:nvPr/>
        </p:nvSpPr>
        <p:spPr>
          <a:xfrm>
            <a:off x="7791862" y="5613590"/>
            <a:ext cx="6434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7BBF13D3-9DA5-471C-90B3-8AC5358B4478}"/>
              </a:ext>
            </a:extLst>
          </p:cNvPr>
          <p:cNvSpPr/>
          <p:nvPr/>
        </p:nvSpPr>
        <p:spPr>
          <a:xfrm>
            <a:off x="8069380" y="1602358"/>
            <a:ext cx="1562801" cy="505317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E8D0AAB0-AF63-40E4-AE02-379CE6227BDA}"/>
              </a:ext>
            </a:extLst>
          </p:cNvPr>
          <p:cNvSpPr txBox="1"/>
          <p:nvPr/>
        </p:nvSpPr>
        <p:spPr>
          <a:xfrm>
            <a:off x="9575211" y="3436309"/>
            <a:ext cx="235725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比の値</a:t>
            </a: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E13F0C5F-7423-4A3B-8566-62E1F08BD45F}"/>
              </a:ext>
            </a:extLst>
          </p:cNvPr>
          <p:cNvSpPr txBox="1"/>
          <p:nvPr/>
        </p:nvSpPr>
        <p:spPr>
          <a:xfrm>
            <a:off x="10639874" y="2965088"/>
            <a:ext cx="146461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b="1" dirty="0">
                <a:solidFill>
                  <a:srgbClr val="FF0000"/>
                </a:solidFill>
              </a:rPr>
              <a:t>あたい</a:t>
            </a:r>
          </a:p>
        </p:txBody>
      </p:sp>
    </p:spTree>
    <p:extLst>
      <p:ext uri="{BB962C8B-B14F-4D97-AF65-F5344CB8AC3E}">
        <p14:creationId xmlns:p14="http://schemas.microsoft.com/office/powerpoint/2010/main" val="2876541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4" grpId="0"/>
      <p:bldP spid="35" grpId="0"/>
      <p:bldP spid="36" grpId="0"/>
      <p:bldP spid="37" grpId="0"/>
      <p:bldP spid="43" grpId="0"/>
      <p:bldP spid="44" grpId="0"/>
      <p:bldP spid="45" grpId="0"/>
      <p:bldP spid="4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38" grpId="0"/>
      <p:bldP spid="77" grpId="0"/>
      <p:bldP spid="82" grpId="0"/>
      <p:bldP spid="83" grpId="0"/>
      <p:bldP spid="84" grpId="0"/>
      <p:bldP spid="86" grpId="0"/>
      <p:bldP spid="87" grpId="0"/>
      <p:bldP spid="88" grpId="0"/>
      <p:bldP spid="89" grpId="0"/>
      <p:bldP spid="90" grpId="0"/>
      <p:bldP spid="19" grpId="0" animBg="1"/>
      <p:bldP spid="91" grpId="0"/>
      <p:bldP spid="9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96E89EA-FF89-42DC-ACB7-7E7A435729A2}"/>
              </a:ext>
            </a:extLst>
          </p:cNvPr>
          <p:cNvSpPr txBox="1"/>
          <p:nvPr/>
        </p:nvSpPr>
        <p:spPr>
          <a:xfrm>
            <a:off x="345323" y="1922072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AFAABF4-175C-4DA6-91E6-96E760881CFA}"/>
              </a:ext>
            </a:extLst>
          </p:cNvPr>
          <p:cNvSpPr txBox="1"/>
          <p:nvPr/>
        </p:nvSpPr>
        <p:spPr>
          <a:xfrm>
            <a:off x="293130" y="3155718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C314A02-DAE3-4D9C-9215-A4ADDA25628C}"/>
              </a:ext>
            </a:extLst>
          </p:cNvPr>
          <p:cNvSpPr txBox="1"/>
          <p:nvPr/>
        </p:nvSpPr>
        <p:spPr>
          <a:xfrm>
            <a:off x="286693" y="4325573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CA50860-4529-4FA4-ABAE-32D13E346A06}"/>
              </a:ext>
            </a:extLst>
          </p:cNvPr>
          <p:cNvSpPr txBox="1"/>
          <p:nvPr/>
        </p:nvSpPr>
        <p:spPr>
          <a:xfrm>
            <a:off x="314859" y="5743010"/>
            <a:ext cx="5129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㋓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84123FD-443F-4814-B005-EB29CC943CB1}"/>
              </a:ext>
            </a:extLst>
          </p:cNvPr>
          <p:cNvSpPr txBox="1"/>
          <p:nvPr/>
        </p:nvSpPr>
        <p:spPr>
          <a:xfrm>
            <a:off x="1353342" y="1987088"/>
            <a:ext cx="22690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40 : 100</a:t>
            </a:r>
            <a:endParaRPr lang="ja-JP" altLang="en-US" sz="4000" b="1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9C86016C-27F0-42C2-84C2-0CEACB30C4C5}"/>
              </a:ext>
            </a:extLst>
          </p:cNvPr>
          <p:cNvSpPr txBox="1"/>
          <p:nvPr/>
        </p:nvSpPr>
        <p:spPr>
          <a:xfrm>
            <a:off x="1297874" y="3212564"/>
            <a:ext cx="28977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 : 50</a:t>
            </a:r>
            <a:endParaRPr lang="ja-JP" altLang="en-US" sz="4000" b="1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42C5799-4687-4E13-A825-56E14391BD14}"/>
              </a:ext>
            </a:extLst>
          </p:cNvPr>
          <p:cNvSpPr txBox="1"/>
          <p:nvPr/>
        </p:nvSpPr>
        <p:spPr>
          <a:xfrm>
            <a:off x="992741" y="4384929"/>
            <a:ext cx="31812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120 :</a:t>
            </a:r>
            <a:r>
              <a:rPr lang="ja-JP" altLang="en-US" sz="4000" b="1" dirty="0"/>
              <a:t> </a:t>
            </a:r>
            <a:r>
              <a:rPr lang="en-US" altLang="ja-JP" sz="4000" b="1" dirty="0"/>
              <a:t>200</a:t>
            </a:r>
            <a:endParaRPr lang="ja-JP" altLang="en-US" sz="4000" b="1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529410C-FDE3-4FCC-90EF-34C83704E917}"/>
              </a:ext>
            </a:extLst>
          </p:cNvPr>
          <p:cNvSpPr txBox="1"/>
          <p:nvPr/>
        </p:nvSpPr>
        <p:spPr>
          <a:xfrm>
            <a:off x="1060151" y="5684821"/>
            <a:ext cx="30463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140 :</a:t>
            </a:r>
            <a:r>
              <a:rPr lang="ja-JP" altLang="en-US" sz="4000" b="1" dirty="0"/>
              <a:t> </a:t>
            </a:r>
            <a:r>
              <a:rPr lang="en-US" altLang="ja-JP" sz="4000" b="1" dirty="0"/>
              <a:t>350</a:t>
            </a:r>
            <a:endParaRPr lang="ja-JP" altLang="en-US" sz="40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05C1CF13-5430-46BA-9E07-3ED3DBE3EEA8}"/>
              </a:ext>
            </a:extLst>
          </p:cNvPr>
          <p:cNvSpPr txBox="1"/>
          <p:nvPr/>
        </p:nvSpPr>
        <p:spPr>
          <a:xfrm>
            <a:off x="4333706" y="2041146"/>
            <a:ext cx="27237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40÷100</a:t>
            </a:r>
            <a:r>
              <a:rPr lang="ja-JP" altLang="en-US" sz="4000" b="1" dirty="0"/>
              <a:t>＝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5D2DFD55-FD67-4E9E-8729-EBA85C1E4244}"/>
              </a:ext>
            </a:extLst>
          </p:cNvPr>
          <p:cNvSpPr txBox="1"/>
          <p:nvPr/>
        </p:nvSpPr>
        <p:spPr>
          <a:xfrm>
            <a:off x="4617216" y="3135305"/>
            <a:ext cx="23880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10÷50</a:t>
            </a:r>
            <a:r>
              <a:rPr lang="ja-JP" altLang="en-US" sz="4000" b="1" dirty="0"/>
              <a:t>＝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25054767-276B-436B-9651-C74792143312}"/>
              </a:ext>
            </a:extLst>
          </p:cNvPr>
          <p:cNvSpPr txBox="1"/>
          <p:nvPr/>
        </p:nvSpPr>
        <p:spPr>
          <a:xfrm>
            <a:off x="4116611" y="4383982"/>
            <a:ext cx="30578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120÷200</a:t>
            </a:r>
            <a:r>
              <a:rPr lang="ja-JP" altLang="en-US" sz="4000" b="1" dirty="0"/>
              <a:t>＝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AEABD411-BD76-4F54-B7AF-CAB5C0050FFA}"/>
              </a:ext>
            </a:extLst>
          </p:cNvPr>
          <p:cNvSpPr txBox="1"/>
          <p:nvPr/>
        </p:nvSpPr>
        <p:spPr>
          <a:xfrm>
            <a:off x="4116611" y="5670923"/>
            <a:ext cx="30302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140÷350</a:t>
            </a:r>
            <a:r>
              <a:rPr lang="ja-JP" altLang="en-US" sz="4000" b="1" dirty="0"/>
              <a:t>＝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12BEFFBC-838B-4F06-B51B-F808CED39FE2}"/>
              </a:ext>
            </a:extLst>
          </p:cNvPr>
          <p:cNvSpPr txBox="1"/>
          <p:nvPr/>
        </p:nvSpPr>
        <p:spPr>
          <a:xfrm>
            <a:off x="8464933" y="1691414"/>
            <a:ext cx="46948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2</a:t>
            </a:r>
          </a:p>
          <a:p>
            <a:r>
              <a:rPr lang="en-US" altLang="ja-JP" sz="4000" b="1" dirty="0"/>
              <a:t>5</a:t>
            </a:r>
            <a:endParaRPr lang="ja-JP" altLang="en-US" sz="4000" b="1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FC79AA84-BBF9-4A21-A5CA-3A808B3D951B}"/>
              </a:ext>
            </a:extLst>
          </p:cNvPr>
          <p:cNvSpPr txBox="1"/>
          <p:nvPr/>
        </p:nvSpPr>
        <p:spPr>
          <a:xfrm>
            <a:off x="8516189" y="2812186"/>
            <a:ext cx="46948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</a:t>
            </a:r>
          </a:p>
          <a:p>
            <a:r>
              <a:rPr lang="en-US" altLang="ja-JP" sz="4000" b="1" dirty="0"/>
              <a:t>5</a:t>
            </a:r>
            <a:endParaRPr lang="ja-JP" altLang="en-US" sz="4000" b="1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4F13D168-1255-4FB9-AA0B-993C24F455E5}"/>
              </a:ext>
            </a:extLst>
          </p:cNvPr>
          <p:cNvSpPr txBox="1"/>
          <p:nvPr/>
        </p:nvSpPr>
        <p:spPr>
          <a:xfrm>
            <a:off x="8597358" y="4059971"/>
            <a:ext cx="46948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3</a:t>
            </a:r>
          </a:p>
          <a:p>
            <a:r>
              <a:rPr lang="en-US" altLang="ja-JP" sz="4000" b="1" dirty="0"/>
              <a:t>5</a:t>
            </a:r>
            <a:endParaRPr lang="ja-JP" altLang="en-US" sz="4000" b="1" dirty="0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EDEEC7F7-E6E1-4E58-A84D-CCCB1B71EAA5}"/>
              </a:ext>
            </a:extLst>
          </p:cNvPr>
          <p:cNvSpPr txBox="1"/>
          <p:nvPr/>
        </p:nvSpPr>
        <p:spPr>
          <a:xfrm>
            <a:off x="8630552" y="5313434"/>
            <a:ext cx="46948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2</a:t>
            </a:r>
          </a:p>
          <a:p>
            <a:r>
              <a:rPr lang="en-US" altLang="ja-JP" sz="4000" b="1" dirty="0"/>
              <a:t>5</a:t>
            </a:r>
            <a:endParaRPr lang="ja-JP" altLang="en-US" sz="4000" b="1" dirty="0"/>
          </a:p>
        </p:txBody>
      </p: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77F4D5D3-E25D-48BB-B22C-2A127A6B12B8}"/>
              </a:ext>
            </a:extLst>
          </p:cNvPr>
          <p:cNvCxnSpPr/>
          <p:nvPr/>
        </p:nvCxnSpPr>
        <p:spPr>
          <a:xfrm>
            <a:off x="8363234" y="2325031"/>
            <a:ext cx="64340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D8BA7620-6AD9-4913-AEF0-A5DFD3BB8BDB}"/>
              </a:ext>
            </a:extLst>
          </p:cNvPr>
          <p:cNvCxnSpPr/>
          <p:nvPr/>
        </p:nvCxnSpPr>
        <p:spPr>
          <a:xfrm>
            <a:off x="8410565" y="3428336"/>
            <a:ext cx="64340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B5B27809-370E-418D-A282-374368A2F1A1}"/>
              </a:ext>
            </a:extLst>
          </p:cNvPr>
          <p:cNvCxnSpPr/>
          <p:nvPr/>
        </p:nvCxnSpPr>
        <p:spPr>
          <a:xfrm>
            <a:off x="8546102" y="4676792"/>
            <a:ext cx="64340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279F532B-DEC7-48D7-935A-8D1897900945}"/>
              </a:ext>
            </a:extLst>
          </p:cNvPr>
          <p:cNvCxnSpPr/>
          <p:nvPr/>
        </p:nvCxnSpPr>
        <p:spPr>
          <a:xfrm>
            <a:off x="8546102" y="5940958"/>
            <a:ext cx="64340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6E605ACA-C12A-4FE5-A347-C66351E5E045}"/>
              </a:ext>
            </a:extLst>
          </p:cNvPr>
          <p:cNvSpPr txBox="1"/>
          <p:nvPr/>
        </p:nvSpPr>
        <p:spPr>
          <a:xfrm>
            <a:off x="71799" y="1432938"/>
            <a:ext cx="304339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カルピス：水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C7AED11-1880-4D27-9FEB-894932BEDAE3}"/>
              </a:ext>
            </a:extLst>
          </p:cNvPr>
          <p:cNvSpPr txBox="1"/>
          <p:nvPr/>
        </p:nvSpPr>
        <p:spPr>
          <a:xfrm>
            <a:off x="638832" y="300541"/>
            <a:ext cx="11025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比</a:t>
            </a: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CAD6387F-C258-4F0C-8D57-582B6E742F63}"/>
              </a:ext>
            </a:extLst>
          </p:cNvPr>
          <p:cNvSpPr txBox="1"/>
          <p:nvPr/>
        </p:nvSpPr>
        <p:spPr>
          <a:xfrm>
            <a:off x="1741397" y="300614"/>
            <a:ext cx="613940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同じ甘さのカルピスはどれ。</a:t>
            </a:r>
          </a:p>
        </p:txBody>
      </p: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088632E9-4858-4D33-940F-07C84BBBEFD9}"/>
              </a:ext>
            </a:extLst>
          </p:cNvPr>
          <p:cNvCxnSpPr>
            <a:cxnSpLocks/>
          </p:cNvCxnSpPr>
          <p:nvPr/>
        </p:nvCxnSpPr>
        <p:spPr>
          <a:xfrm>
            <a:off x="6963968" y="2359227"/>
            <a:ext cx="794292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2C842263-EFD9-4C4E-A755-8727A6C145D6}"/>
              </a:ext>
            </a:extLst>
          </p:cNvPr>
          <p:cNvCxnSpPr>
            <a:cxnSpLocks/>
          </p:cNvCxnSpPr>
          <p:nvPr/>
        </p:nvCxnSpPr>
        <p:spPr>
          <a:xfrm>
            <a:off x="7011299" y="3462532"/>
            <a:ext cx="8506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35094175-D565-4E28-B979-B1EAC83B5E29}"/>
              </a:ext>
            </a:extLst>
          </p:cNvPr>
          <p:cNvCxnSpPr>
            <a:cxnSpLocks/>
          </p:cNvCxnSpPr>
          <p:nvPr/>
        </p:nvCxnSpPr>
        <p:spPr>
          <a:xfrm>
            <a:off x="6996004" y="4710988"/>
            <a:ext cx="809387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A1070E4C-D6A7-4F47-8CD8-21C8A0996890}"/>
              </a:ext>
            </a:extLst>
          </p:cNvPr>
          <p:cNvCxnSpPr>
            <a:cxnSpLocks/>
          </p:cNvCxnSpPr>
          <p:nvPr/>
        </p:nvCxnSpPr>
        <p:spPr>
          <a:xfrm>
            <a:off x="7061993" y="5975154"/>
            <a:ext cx="81881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469EED31-7642-4A56-82A6-5742703DF295}"/>
              </a:ext>
            </a:extLst>
          </p:cNvPr>
          <p:cNvSpPr txBox="1"/>
          <p:nvPr/>
        </p:nvSpPr>
        <p:spPr>
          <a:xfrm>
            <a:off x="6838642" y="1706756"/>
            <a:ext cx="113839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 40</a:t>
            </a:r>
          </a:p>
          <a:p>
            <a:r>
              <a:rPr lang="en-US" altLang="ja-JP" sz="4000" b="1" dirty="0"/>
              <a:t>100</a:t>
            </a:r>
            <a:endParaRPr lang="ja-JP" altLang="en-US" sz="4000" b="1" dirty="0"/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96DD3342-5196-4B70-98D9-F45FDDA6368E}"/>
              </a:ext>
            </a:extLst>
          </p:cNvPr>
          <p:cNvSpPr txBox="1"/>
          <p:nvPr/>
        </p:nvSpPr>
        <p:spPr>
          <a:xfrm>
            <a:off x="6889898" y="2862500"/>
            <a:ext cx="113839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 10</a:t>
            </a:r>
          </a:p>
          <a:p>
            <a:r>
              <a:rPr lang="en-US" altLang="ja-JP" sz="4000" b="1" dirty="0"/>
              <a:t> 50</a:t>
            </a:r>
            <a:endParaRPr lang="ja-JP" altLang="en-US" sz="4000" b="1" dirty="0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7909FD04-A156-461E-BA03-2165E87D9481}"/>
              </a:ext>
            </a:extLst>
          </p:cNvPr>
          <p:cNvSpPr txBox="1"/>
          <p:nvPr/>
        </p:nvSpPr>
        <p:spPr>
          <a:xfrm>
            <a:off x="6889898" y="4115786"/>
            <a:ext cx="113839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120</a:t>
            </a:r>
          </a:p>
          <a:p>
            <a:r>
              <a:rPr lang="en-US" altLang="ja-JP" sz="4000" b="1" dirty="0"/>
              <a:t>200</a:t>
            </a:r>
            <a:endParaRPr lang="ja-JP" altLang="en-US" sz="4000" b="1" dirty="0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7AA92AC2-8668-4649-AA51-879622123ADC}"/>
              </a:ext>
            </a:extLst>
          </p:cNvPr>
          <p:cNvSpPr txBox="1"/>
          <p:nvPr/>
        </p:nvSpPr>
        <p:spPr>
          <a:xfrm>
            <a:off x="6930989" y="5362058"/>
            <a:ext cx="113839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140</a:t>
            </a:r>
          </a:p>
          <a:p>
            <a:r>
              <a:rPr lang="en-US" altLang="ja-JP" sz="4000" b="1" dirty="0"/>
              <a:t>350</a:t>
            </a:r>
            <a:endParaRPr lang="ja-JP" altLang="en-US" sz="4000" b="1" dirty="0"/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FA4A174D-42F3-445E-A277-1951DAE47F99}"/>
              </a:ext>
            </a:extLst>
          </p:cNvPr>
          <p:cNvSpPr txBox="1"/>
          <p:nvPr/>
        </p:nvSpPr>
        <p:spPr>
          <a:xfrm>
            <a:off x="7770225" y="1995520"/>
            <a:ext cx="6866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8E944D4B-E831-4DC4-A312-E34B69166250}"/>
              </a:ext>
            </a:extLst>
          </p:cNvPr>
          <p:cNvSpPr txBox="1"/>
          <p:nvPr/>
        </p:nvSpPr>
        <p:spPr>
          <a:xfrm>
            <a:off x="7733100" y="3082366"/>
            <a:ext cx="6866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236E8603-10EC-4181-892B-FA6CAAF6E828}"/>
              </a:ext>
            </a:extLst>
          </p:cNvPr>
          <p:cNvSpPr txBox="1"/>
          <p:nvPr/>
        </p:nvSpPr>
        <p:spPr>
          <a:xfrm>
            <a:off x="7758260" y="4299174"/>
            <a:ext cx="6434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4994C5C9-F2E7-4179-9B79-D414E953BB59}"/>
              </a:ext>
            </a:extLst>
          </p:cNvPr>
          <p:cNvSpPr txBox="1"/>
          <p:nvPr/>
        </p:nvSpPr>
        <p:spPr>
          <a:xfrm>
            <a:off x="7791862" y="5613590"/>
            <a:ext cx="6434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E8D0AAB0-AF63-40E4-AE02-379CE6227BDA}"/>
              </a:ext>
            </a:extLst>
          </p:cNvPr>
          <p:cNvSpPr txBox="1"/>
          <p:nvPr/>
        </p:nvSpPr>
        <p:spPr>
          <a:xfrm>
            <a:off x="9575211" y="3436309"/>
            <a:ext cx="235725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比の値</a:t>
            </a: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E13F0C5F-7423-4A3B-8566-62E1F08BD45F}"/>
              </a:ext>
            </a:extLst>
          </p:cNvPr>
          <p:cNvSpPr txBox="1"/>
          <p:nvPr/>
        </p:nvSpPr>
        <p:spPr>
          <a:xfrm>
            <a:off x="10639874" y="2965088"/>
            <a:ext cx="146461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b="1" dirty="0">
                <a:solidFill>
                  <a:srgbClr val="FF0000"/>
                </a:solidFill>
              </a:rPr>
              <a:t>あたい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DF125668-A6DE-4A69-A20B-C3C79DA6A6A9}"/>
              </a:ext>
            </a:extLst>
          </p:cNvPr>
          <p:cNvSpPr txBox="1"/>
          <p:nvPr/>
        </p:nvSpPr>
        <p:spPr>
          <a:xfrm>
            <a:off x="109112" y="843844"/>
            <a:ext cx="1192999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比の値が等しいとき２つの比は等しいといいます。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54EDC44F-F16B-409E-AA7F-283705124210}"/>
              </a:ext>
            </a:extLst>
          </p:cNvPr>
          <p:cNvSpPr txBox="1"/>
          <p:nvPr/>
        </p:nvSpPr>
        <p:spPr>
          <a:xfrm>
            <a:off x="8113543" y="194359"/>
            <a:ext cx="242973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/>
              <a:t>㋐と㋓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3486EBC8-473D-4452-B0EE-60639205EBFF}"/>
              </a:ext>
            </a:extLst>
          </p:cNvPr>
          <p:cNvSpPr/>
          <p:nvPr/>
        </p:nvSpPr>
        <p:spPr>
          <a:xfrm>
            <a:off x="8049467" y="1579387"/>
            <a:ext cx="1383263" cy="1383263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E33C429B-C9AE-4A5B-A359-C0732164D5F9}"/>
              </a:ext>
            </a:extLst>
          </p:cNvPr>
          <p:cNvSpPr/>
          <p:nvPr/>
        </p:nvSpPr>
        <p:spPr>
          <a:xfrm>
            <a:off x="8200384" y="5232986"/>
            <a:ext cx="1383263" cy="1383263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65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43" grpId="0"/>
      <p:bldP spid="44" grpId="0"/>
      <p:bldP spid="45" grpId="0"/>
      <p:bldP spid="4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38" grpId="0"/>
      <p:bldP spid="77" grpId="0"/>
      <p:bldP spid="82" grpId="0"/>
      <p:bldP spid="83" grpId="0"/>
      <p:bldP spid="84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41" grpId="0"/>
      <p:bldP spid="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CEACE49C-B79C-41A5-A00F-33A021570D0F}"/>
              </a:ext>
            </a:extLst>
          </p:cNvPr>
          <p:cNvGrpSpPr/>
          <p:nvPr/>
        </p:nvGrpSpPr>
        <p:grpSpPr>
          <a:xfrm>
            <a:off x="4962036" y="2298906"/>
            <a:ext cx="1034039" cy="1938992"/>
            <a:chOff x="2522223" y="3760343"/>
            <a:chExt cx="1034039" cy="1938992"/>
          </a:xfrm>
        </p:grpSpPr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9D9382A8-6B42-4C60-B4B7-038603245C81}"/>
                </a:ext>
              </a:extLst>
            </p:cNvPr>
            <p:cNvSpPr txBox="1"/>
            <p:nvPr/>
          </p:nvSpPr>
          <p:spPr>
            <a:xfrm>
              <a:off x="2522223" y="3760343"/>
              <a:ext cx="1034039" cy="193899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 </a:t>
              </a:r>
              <a:r>
                <a:rPr lang="en-US" altLang="ja-JP" sz="6000" b="1" dirty="0">
                  <a:solidFill>
                    <a:srgbClr val="FF0000"/>
                  </a:solidFill>
                </a:rPr>
                <a:t>A</a:t>
              </a:r>
            </a:p>
            <a:p>
              <a:r>
                <a:rPr lang="en-US" altLang="ja-JP" sz="6000" b="1" dirty="0">
                  <a:solidFill>
                    <a:srgbClr val="FF0000"/>
                  </a:solidFill>
                </a:rPr>
                <a:t> B</a:t>
              </a:r>
              <a:endParaRPr lang="ja-JP" altLang="en-US" sz="48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07733A33-87D9-4063-BA90-BFB14D61CE26}"/>
                </a:ext>
              </a:extLst>
            </p:cNvPr>
            <p:cNvCxnSpPr>
              <a:cxnSpLocks/>
            </p:cNvCxnSpPr>
            <p:nvPr/>
          </p:nvCxnSpPr>
          <p:spPr>
            <a:xfrm>
              <a:off x="2663615" y="4621849"/>
              <a:ext cx="814232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DFFCD1E-CE84-433D-B1B5-F2527A1E3C64}"/>
              </a:ext>
            </a:extLst>
          </p:cNvPr>
          <p:cNvSpPr txBox="1"/>
          <p:nvPr/>
        </p:nvSpPr>
        <p:spPr>
          <a:xfrm>
            <a:off x="1237212" y="1553140"/>
            <a:ext cx="27476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>
                <a:solidFill>
                  <a:srgbClr val="00B050"/>
                </a:solidFill>
              </a:rPr>
              <a:t>A</a:t>
            </a:r>
            <a:r>
              <a:rPr lang="ja-JP" altLang="en-US" sz="4800" b="1" dirty="0">
                <a:solidFill>
                  <a:srgbClr val="00B050"/>
                </a:solidFill>
              </a:rPr>
              <a:t> ： </a:t>
            </a:r>
            <a:r>
              <a:rPr lang="en-US" altLang="ja-JP" sz="4800" b="1" dirty="0">
                <a:solidFill>
                  <a:srgbClr val="00B050"/>
                </a:solidFill>
              </a:rPr>
              <a:t>B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B2815AA-6403-44D5-8DC4-D82053583B3F}"/>
              </a:ext>
            </a:extLst>
          </p:cNvPr>
          <p:cNvSpPr txBox="1"/>
          <p:nvPr/>
        </p:nvSpPr>
        <p:spPr>
          <a:xfrm>
            <a:off x="7375483" y="1459796"/>
            <a:ext cx="263623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>
                <a:solidFill>
                  <a:srgbClr val="00B050"/>
                </a:solidFill>
              </a:rPr>
              <a:t>5</a:t>
            </a:r>
            <a:r>
              <a:rPr lang="ja-JP" altLang="en-US" sz="4800" b="1" dirty="0">
                <a:solidFill>
                  <a:srgbClr val="00B050"/>
                </a:solidFill>
              </a:rPr>
              <a:t> ： </a:t>
            </a:r>
            <a:r>
              <a:rPr lang="en-US" altLang="ja-JP" sz="4800" b="1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76B272E-6CF9-4D07-8D58-01A86243B327}"/>
              </a:ext>
            </a:extLst>
          </p:cNvPr>
          <p:cNvSpPr txBox="1"/>
          <p:nvPr/>
        </p:nvSpPr>
        <p:spPr>
          <a:xfrm>
            <a:off x="6656789" y="1451893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AF4494C-713F-4D6E-8BA7-D35718D3D31A}"/>
              </a:ext>
            </a:extLst>
          </p:cNvPr>
          <p:cNvSpPr txBox="1"/>
          <p:nvPr/>
        </p:nvSpPr>
        <p:spPr>
          <a:xfrm>
            <a:off x="9761862" y="1521351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2B79DC0-369A-4D49-B065-DF654BA85EA8}"/>
              </a:ext>
            </a:extLst>
          </p:cNvPr>
          <p:cNvSpPr txBox="1"/>
          <p:nvPr/>
        </p:nvSpPr>
        <p:spPr>
          <a:xfrm>
            <a:off x="518555" y="1615216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A6247AA-EA01-4910-B5C2-24A735685A1A}"/>
              </a:ext>
            </a:extLst>
          </p:cNvPr>
          <p:cNvSpPr txBox="1"/>
          <p:nvPr/>
        </p:nvSpPr>
        <p:spPr>
          <a:xfrm>
            <a:off x="4519954" y="1615216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D039CC8-951F-4E6D-9357-18B76B1047C7}"/>
              </a:ext>
            </a:extLst>
          </p:cNvPr>
          <p:cNvSpPr txBox="1"/>
          <p:nvPr/>
        </p:nvSpPr>
        <p:spPr>
          <a:xfrm>
            <a:off x="204540" y="58364"/>
            <a:ext cx="245907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比の値</a:t>
            </a:r>
            <a:endParaRPr lang="ja-JP" altLang="en-US" sz="4000" dirty="0"/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656563A4-335E-4269-93E1-832210CB2D14}"/>
              </a:ext>
            </a:extLst>
          </p:cNvPr>
          <p:cNvGrpSpPr/>
          <p:nvPr/>
        </p:nvGrpSpPr>
        <p:grpSpPr>
          <a:xfrm>
            <a:off x="10924739" y="1875294"/>
            <a:ext cx="1151011" cy="2126012"/>
            <a:chOff x="8545625" y="2274271"/>
            <a:chExt cx="1151011" cy="2126012"/>
          </a:xfrm>
        </p:grpSpPr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62D08F83-7E52-4670-B8CD-874CADFC8649}"/>
                </a:ext>
              </a:extLst>
            </p:cNvPr>
            <p:cNvSpPr txBox="1"/>
            <p:nvPr/>
          </p:nvSpPr>
          <p:spPr>
            <a:xfrm>
              <a:off x="8545625" y="3292287"/>
              <a:ext cx="1034039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6600" b="1" dirty="0">
                  <a:solidFill>
                    <a:srgbClr val="FF0000"/>
                  </a:solidFill>
                </a:rPr>
                <a:t> </a:t>
              </a:r>
              <a:r>
                <a:rPr lang="en-US" altLang="ja-JP" sz="6600" b="1" dirty="0">
                  <a:solidFill>
                    <a:srgbClr val="FF0000"/>
                  </a:solidFill>
                </a:rPr>
                <a:t>6</a:t>
              </a:r>
              <a:endParaRPr lang="ja-JP" altLang="en-US" sz="80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AE94210B-46F8-4396-8601-1ED5E9BB504A}"/>
                </a:ext>
              </a:extLst>
            </p:cNvPr>
            <p:cNvCxnSpPr>
              <a:cxnSpLocks/>
            </p:cNvCxnSpPr>
            <p:nvPr/>
          </p:nvCxnSpPr>
          <p:spPr>
            <a:xfrm>
              <a:off x="8808364" y="3355248"/>
              <a:ext cx="590159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7C43EFBC-AE97-4AE7-B829-7CC017310287}"/>
                </a:ext>
              </a:extLst>
            </p:cNvPr>
            <p:cNvSpPr txBox="1"/>
            <p:nvPr/>
          </p:nvSpPr>
          <p:spPr>
            <a:xfrm>
              <a:off x="8564064" y="2274271"/>
              <a:ext cx="1132572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8000" dirty="0">
                  <a:solidFill>
                    <a:srgbClr val="FF0000"/>
                  </a:solidFill>
                </a:rPr>
                <a:t> </a:t>
              </a:r>
              <a:r>
                <a:rPr lang="en-US" altLang="ja-JP" sz="6000" b="1" dirty="0">
                  <a:solidFill>
                    <a:srgbClr val="FF0000"/>
                  </a:solidFill>
                </a:rPr>
                <a:t>5</a:t>
              </a:r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81D43577-3329-4132-9495-F3F2042FEBCC}"/>
              </a:ext>
            </a:extLst>
          </p:cNvPr>
          <p:cNvGrpSpPr/>
          <p:nvPr/>
        </p:nvGrpSpPr>
        <p:grpSpPr>
          <a:xfrm>
            <a:off x="4932472" y="4629096"/>
            <a:ext cx="1132572" cy="1799655"/>
            <a:chOff x="8608820" y="2420625"/>
            <a:chExt cx="1132572" cy="1799655"/>
          </a:xfrm>
        </p:grpSpPr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F00D2E7E-D6E6-4CE6-BD4B-00CE0EF6354B}"/>
                </a:ext>
              </a:extLst>
            </p:cNvPr>
            <p:cNvSpPr txBox="1"/>
            <p:nvPr/>
          </p:nvSpPr>
          <p:spPr>
            <a:xfrm>
              <a:off x="8638385" y="3296950"/>
              <a:ext cx="1034039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5400" b="1" dirty="0"/>
                <a:t> </a:t>
              </a:r>
              <a:r>
                <a:rPr lang="en-US" altLang="ja-JP" sz="5400" b="1" dirty="0"/>
                <a:t>6</a:t>
              </a:r>
              <a:endParaRPr lang="ja-JP" altLang="en-US" sz="6600" b="1" dirty="0"/>
            </a:p>
          </p:txBody>
        </p: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B4D7E1B7-9020-4F63-9461-022AE1313C78}"/>
                </a:ext>
              </a:extLst>
            </p:cNvPr>
            <p:cNvCxnSpPr>
              <a:cxnSpLocks/>
            </p:cNvCxnSpPr>
            <p:nvPr/>
          </p:nvCxnSpPr>
          <p:spPr>
            <a:xfrm>
              <a:off x="8808364" y="3355248"/>
              <a:ext cx="590159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98897FF1-F490-4D02-A52D-FBDB5ED805A1}"/>
                </a:ext>
              </a:extLst>
            </p:cNvPr>
            <p:cNvSpPr txBox="1"/>
            <p:nvPr/>
          </p:nvSpPr>
          <p:spPr>
            <a:xfrm>
              <a:off x="8608820" y="2420625"/>
              <a:ext cx="1132572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6600" dirty="0"/>
                <a:t> </a:t>
              </a:r>
              <a:r>
                <a:rPr lang="en-US" altLang="ja-JP" sz="4800" b="1" dirty="0"/>
                <a:t>5</a:t>
              </a:r>
            </a:p>
          </p:txBody>
        </p:sp>
      </p:grp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74C97085-520F-4A28-A425-C167DF5030E9}"/>
              </a:ext>
            </a:extLst>
          </p:cNvPr>
          <p:cNvSpPr txBox="1"/>
          <p:nvPr/>
        </p:nvSpPr>
        <p:spPr>
          <a:xfrm>
            <a:off x="6895659" y="5054615"/>
            <a:ext cx="2636237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600" b="1" dirty="0">
                <a:solidFill>
                  <a:srgbClr val="00B050"/>
                </a:solidFill>
              </a:rPr>
              <a:t>5</a:t>
            </a:r>
            <a:r>
              <a:rPr lang="ja-JP" altLang="en-US" sz="6600" b="1" dirty="0">
                <a:solidFill>
                  <a:srgbClr val="00B050"/>
                </a:solidFill>
              </a:rPr>
              <a:t> ： </a:t>
            </a:r>
            <a:r>
              <a:rPr lang="en-US" altLang="ja-JP" sz="6600" b="1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3EE63F21-1A4A-4379-9A8C-BD9588C0C3A1}"/>
              </a:ext>
            </a:extLst>
          </p:cNvPr>
          <p:cNvSpPr txBox="1"/>
          <p:nvPr/>
        </p:nvSpPr>
        <p:spPr>
          <a:xfrm>
            <a:off x="367888" y="2766672"/>
            <a:ext cx="375844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>
                <a:solidFill>
                  <a:srgbClr val="00B050"/>
                </a:solidFill>
              </a:rPr>
              <a:t>A</a:t>
            </a:r>
            <a:r>
              <a:rPr lang="ja-JP" altLang="en-US" sz="4800" b="1" dirty="0">
                <a:solidFill>
                  <a:srgbClr val="00B050"/>
                </a:solidFill>
              </a:rPr>
              <a:t> </a:t>
            </a:r>
            <a:r>
              <a:rPr lang="en-US" altLang="ja-JP" sz="4800" b="1" dirty="0">
                <a:solidFill>
                  <a:srgbClr val="00B050"/>
                </a:solidFill>
              </a:rPr>
              <a:t>÷</a:t>
            </a:r>
            <a:r>
              <a:rPr lang="ja-JP" altLang="en-US" sz="4800" b="1" dirty="0">
                <a:solidFill>
                  <a:srgbClr val="00B050"/>
                </a:solidFill>
              </a:rPr>
              <a:t> </a:t>
            </a:r>
            <a:r>
              <a:rPr lang="en-US" altLang="ja-JP" sz="4800" b="1" dirty="0">
                <a:solidFill>
                  <a:srgbClr val="00B050"/>
                </a:solidFill>
              </a:rPr>
              <a:t>B</a:t>
            </a:r>
            <a:r>
              <a:rPr lang="ja-JP" altLang="en-US" sz="4800" b="1" dirty="0">
                <a:solidFill>
                  <a:srgbClr val="00B050"/>
                </a:solidFill>
              </a:rPr>
              <a:t>＝</a:t>
            </a:r>
            <a:r>
              <a:rPr lang="en-US" altLang="ja-JP" sz="4800" b="1" dirty="0">
                <a:solidFill>
                  <a:srgbClr val="00B050"/>
                </a:solidFill>
              </a:rPr>
              <a:t>A×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CE6D969C-53A7-4147-A827-D3618F6E0525}"/>
              </a:ext>
            </a:extLst>
          </p:cNvPr>
          <p:cNvSpPr txBox="1"/>
          <p:nvPr/>
        </p:nvSpPr>
        <p:spPr>
          <a:xfrm>
            <a:off x="6601543" y="2598003"/>
            <a:ext cx="341017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>
                <a:solidFill>
                  <a:srgbClr val="00B050"/>
                </a:solidFill>
              </a:rPr>
              <a:t>5</a:t>
            </a:r>
            <a:r>
              <a:rPr lang="ja-JP" altLang="en-US" sz="4800" b="1" dirty="0">
                <a:solidFill>
                  <a:srgbClr val="00B050"/>
                </a:solidFill>
              </a:rPr>
              <a:t> </a:t>
            </a:r>
            <a:r>
              <a:rPr lang="en-US" altLang="ja-JP" sz="4800" b="1" dirty="0">
                <a:solidFill>
                  <a:srgbClr val="00B050"/>
                </a:solidFill>
              </a:rPr>
              <a:t>÷</a:t>
            </a:r>
            <a:r>
              <a:rPr lang="ja-JP" altLang="en-US" sz="4800" b="1" dirty="0">
                <a:solidFill>
                  <a:srgbClr val="00B050"/>
                </a:solidFill>
              </a:rPr>
              <a:t> </a:t>
            </a:r>
            <a:r>
              <a:rPr lang="en-US" altLang="ja-JP" sz="4800" b="1" dirty="0">
                <a:solidFill>
                  <a:srgbClr val="00B050"/>
                </a:solidFill>
              </a:rPr>
              <a:t>6</a:t>
            </a:r>
            <a:r>
              <a:rPr lang="ja-JP" altLang="en-US" sz="4800" b="1" dirty="0">
                <a:solidFill>
                  <a:srgbClr val="00B050"/>
                </a:solidFill>
              </a:rPr>
              <a:t>＝</a:t>
            </a:r>
            <a:r>
              <a:rPr lang="en-US" altLang="ja-JP" sz="4800" b="1" dirty="0">
                <a:solidFill>
                  <a:srgbClr val="00B050"/>
                </a:solidFill>
              </a:rPr>
              <a:t>5×</a:t>
            </a:r>
          </a:p>
        </p:txBody>
      </p:sp>
      <p:sp>
        <p:nvSpPr>
          <p:cNvPr id="3" name="矢印: 右 2">
            <a:extLst>
              <a:ext uri="{FF2B5EF4-FFF2-40B4-BE49-F238E27FC236}">
                <a16:creationId xmlns:a16="http://schemas.microsoft.com/office/drawing/2014/main" id="{670B3104-F66C-435E-8437-6871C0C44085}"/>
              </a:ext>
            </a:extLst>
          </p:cNvPr>
          <p:cNvSpPr/>
          <p:nvPr/>
        </p:nvSpPr>
        <p:spPr>
          <a:xfrm>
            <a:off x="5917251" y="5321403"/>
            <a:ext cx="70450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2DD7967F-933C-4BBC-887C-7BB36CBBD165}"/>
              </a:ext>
            </a:extLst>
          </p:cNvPr>
          <p:cNvSpPr txBox="1"/>
          <p:nvPr/>
        </p:nvSpPr>
        <p:spPr>
          <a:xfrm>
            <a:off x="4878446" y="4338826"/>
            <a:ext cx="50339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比の値を比にもどす</a:t>
            </a:r>
            <a:endParaRPr lang="ja-JP" altLang="en-US" sz="2800" dirty="0"/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259836D8-063D-4823-BD14-21C3CF12D92C}"/>
              </a:ext>
            </a:extLst>
          </p:cNvPr>
          <p:cNvGrpSpPr/>
          <p:nvPr/>
        </p:nvGrpSpPr>
        <p:grpSpPr>
          <a:xfrm>
            <a:off x="3712420" y="2201541"/>
            <a:ext cx="1132572" cy="1807768"/>
            <a:chOff x="8608820" y="2412512"/>
            <a:chExt cx="1132572" cy="1807768"/>
          </a:xfrm>
        </p:grpSpPr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1658138F-58CC-427A-AB24-C0AB9978034D}"/>
                </a:ext>
              </a:extLst>
            </p:cNvPr>
            <p:cNvSpPr txBox="1"/>
            <p:nvPr/>
          </p:nvSpPr>
          <p:spPr>
            <a:xfrm>
              <a:off x="8638385" y="3296950"/>
              <a:ext cx="1034039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5400" b="1" dirty="0">
                  <a:solidFill>
                    <a:srgbClr val="00B050"/>
                  </a:solidFill>
                </a:rPr>
                <a:t> </a:t>
              </a:r>
              <a:r>
                <a:rPr lang="en-US" altLang="ja-JP" sz="5400" b="1" dirty="0">
                  <a:solidFill>
                    <a:srgbClr val="00B050"/>
                  </a:solidFill>
                </a:rPr>
                <a:t>B</a:t>
              </a:r>
              <a:endParaRPr lang="ja-JP" altLang="en-US" sz="6600" b="1" dirty="0">
                <a:solidFill>
                  <a:srgbClr val="00B050"/>
                </a:solidFill>
              </a:endParaRPr>
            </a:p>
          </p:txBody>
        </p: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5344796F-2939-4EA4-B609-03A176F7512A}"/>
                </a:ext>
              </a:extLst>
            </p:cNvPr>
            <p:cNvCxnSpPr>
              <a:cxnSpLocks/>
            </p:cNvCxnSpPr>
            <p:nvPr/>
          </p:nvCxnSpPr>
          <p:spPr>
            <a:xfrm>
              <a:off x="8808364" y="3355248"/>
              <a:ext cx="590159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5091A9FD-B642-43DC-A369-A5D121E8341E}"/>
                </a:ext>
              </a:extLst>
            </p:cNvPr>
            <p:cNvSpPr txBox="1"/>
            <p:nvPr/>
          </p:nvSpPr>
          <p:spPr>
            <a:xfrm>
              <a:off x="8608820" y="2412512"/>
              <a:ext cx="1132572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6600" dirty="0">
                  <a:solidFill>
                    <a:srgbClr val="00B050"/>
                  </a:solidFill>
                </a:rPr>
                <a:t> </a:t>
              </a:r>
              <a:r>
                <a:rPr lang="en-US" altLang="ja-JP" sz="4800" b="1" dirty="0">
                  <a:solidFill>
                    <a:srgbClr val="00B050"/>
                  </a:solidFill>
                </a:rPr>
                <a:t>1</a:t>
              </a:r>
            </a:p>
          </p:txBody>
        </p:sp>
      </p:grp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C44428EF-7C42-416B-B7B7-4EC071A14C9F}"/>
              </a:ext>
            </a:extLst>
          </p:cNvPr>
          <p:cNvSpPr txBox="1"/>
          <p:nvPr/>
        </p:nvSpPr>
        <p:spPr>
          <a:xfrm>
            <a:off x="4389204" y="2774368"/>
            <a:ext cx="8426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>
                <a:solidFill>
                  <a:srgbClr val="00B050"/>
                </a:solidFill>
              </a:rPr>
              <a:t>＝</a:t>
            </a:r>
            <a:endParaRPr lang="en-US" altLang="ja-JP" sz="4800" b="1" dirty="0">
              <a:solidFill>
                <a:srgbClr val="00B050"/>
              </a:solidFill>
            </a:endParaRP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FB084C2C-C3DC-4D49-8232-6D219BFE0869}"/>
              </a:ext>
            </a:extLst>
          </p:cNvPr>
          <p:cNvGrpSpPr/>
          <p:nvPr/>
        </p:nvGrpSpPr>
        <p:grpSpPr>
          <a:xfrm>
            <a:off x="9643278" y="2052387"/>
            <a:ext cx="1132572" cy="1807768"/>
            <a:chOff x="8608820" y="2412512"/>
            <a:chExt cx="1132572" cy="1807768"/>
          </a:xfrm>
        </p:grpSpPr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58729A00-03F7-4E09-8FA7-5F19EA97B009}"/>
                </a:ext>
              </a:extLst>
            </p:cNvPr>
            <p:cNvSpPr txBox="1"/>
            <p:nvPr/>
          </p:nvSpPr>
          <p:spPr>
            <a:xfrm>
              <a:off x="8638385" y="3296950"/>
              <a:ext cx="1034039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5400" b="1" dirty="0">
                  <a:solidFill>
                    <a:srgbClr val="00B050"/>
                  </a:solidFill>
                </a:rPr>
                <a:t> </a:t>
              </a:r>
              <a:r>
                <a:rPr lang="en-US" altLang="ja-JP" sz="5400" b="1" dirty="0">
                  <a:solidFill>
                    <a:srgbClr val="00B050"/>
                  </a:solidFill>
                </a:rPr>
                <a:t>6</a:t>
              </a:r>
              <a:endParaRPr lang="ja-JP" altLang="en-US" sz="6600" b="1" dirty="0">
                <a:solidFill>
                  <a:srgbClr val="00B050"/>
                </a:solidFill>
              </a:endParaRPr>
            </a:p>
          </p:txBody>
        </p: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8515F2BA-3F6E-45B2-93AA-341227857967}"/>
                </a:ext>
              </a:extLst>
            </p:cNvPr>
            <p:cNvCxnSpPr>
              <a:cxnSpLocks/>
            </p:cNvCxnSpPr>
            <p:nvPr/>
          </p:nvCxnSpPr>
          <p:spPr>
            <a:xfrm>
              <a:off x="8808364" y="3355248"/>
              <a:ext cx="590159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4BFFEF91-ABDD-41E5-B224-50315DBD9728}"/>
                </a:ext>
              </a:extLst>
            </p:cNvPr>
            <p:cNvSpPr txBox="1"/>
            <p:nvPr/>
          </p:nvSpPr>
          <p:spPr>
            <a:xfrm>
              <a:off x="8608820" y="2412512"/>
              <a:ext cx="1132572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6600" dirty="0">
                  <a:solidFill>
                    <a:srgbClr val="00B050"/>
                  </a:solidFill>
                </a:rPr>
                <a:t> </a:t>
              </a:r>
              <a:r>
                <a:rPr lang="en-US" altLang="ja-JP" sz="4800" b="1" dirty="0">
                  <a:solidFill>
                    <a:srgbClr val="00B050"/>
                  </a:solidFill>
                </a:rPr>
                <a:t>1</a:t>
              </a:r>
            </a:p>
          </p:txBody>
        </p:sp>
      </p:grp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000021F1-C88F-4AF9-BA39-8499DC5140C5}"/>
              </a:ext>
            </a:extLst>
          </p:cNvPr>
          <p:cNvSpPr txBox="1"/>
          <p:nvPr/>
        </p:nvSpPr>
        <p:spPr>
          <a:xfrm>
            <a:off x="10372984" y="2598002"/>
            <a:ext cx="8426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>
                <a:solidFill>
                  <a:srgbClr val="00B050"/>
                </a:solidFill>
              </a:rPr>
              <a:t>＝</a:t>
            </a:r>
            <a:endParaRPr lang="en-US" altLang="ja-JP" sz="4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666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7" grpId="0"/>
      <p:bldP spid="32" grpId="0"/>
      <p:bldP spid="33" grpId="0"/>
      <p:bldP spid="24" grpId="0"/>
      <p:bldP spid="54" grpId="0"/>
      <p:bldP spid="38" grpId="0"/>
      <p:bldP spid="39" grpId="0"/>
      <p:bldP spid="40" grpId="0"/>
      <p:bldP spid="31" grpId="0"/>
      <p:bldP spid="4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DFFCD1E-CE84-433D-B1B5-F2527A1E3C64}"/>
              </a:ext>
            </a:extLst>
          </p:cNvPr>
          <p:cNvSpPr txBox="1"/>
          <p:nvPr/>
        </p:nvSpPr>
        <p:spPr>
          <a:xfrm>
            <a:off x="1694844" y="1812988"/>
            <a:ext cx="27476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>
                <a:solidFill>
                  <a:srgbClr val="00B050"/>
                </a:solidFill>
              </a:rPr>
              <a:t>１ ： </a:t>
            </a:r>
            <a:r>
              <a:rPr lang="en-US" altLang="ja-JP" sz="4800" b="1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B2815AA-6403-44D5-8DC4-D82053583B3F}"/>
              </a:ext>
            </a:extLst>
          </p:cNvPr>
          <p:cNvSpPr txBox="1"/>
          <p:nvPr/>
        </p:nvSpPr>
        <p:spPr>
          <a:xfrm>
            <a:off x="7426837" y="1799582"/>
            <a:ext cx="263623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>
                <a:solidFill>
                  <a:srgbClr val="00B050"/>
                </a:solidFill>
              </a:rPr>
              <a:t>5</a:t>
            </a:r>
            <a:r>
              <a:rPr lang="ja-JP" altLang="en-US" sz="4800" b="1" dirty="0">
                <a:solidFill>
                  <a:srgbClr val="00B050"/>
                </a:solidFill>
              </a:rPr>
              <a:t> ： </a:t>
            </a:r>
            <a:r>
              <a:rPr lang="en-US" altLang="ja-JP" sz="4800" b="1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76B272E-6CF9-4D07-8D58-01A86243B327}"/>
              </a:ext>
            </a:extLst>
          </p:cNvPr>
          <p:cNvSpPr txBox="1"/>
          <p:nvPr/>
        </p:nvSpPr>
        <p:spPr>
          <a:xfrm>
            <a:off x="5983499" y="1747910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AF4494C-713F-4D6E-8BA7-D35718D3D31A}"/>
              </a:ext>
            </a:extLst>
          </p:cNvPr>
          <p:cNvSpPr txBox="1"/>
          <p:nvPr/>
        </p:nvSpPr>
        <p:spPr>
          <a:xfrm>
            <a:off x="7949919" y="1043782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2B79DC0-369A-4D49-B065-DF654BA85EA8}"/>
              </a:ext>
            </a:extLst>
          </p:cNvPr>
          <p:cNvSpPr txBox="1"/>
          <p:nvPr/>
        </p:nvSpPr>
        <p:spPr>
          <a:xfrm>
            <a:off x="410846" y="1885981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A6247AA-EA01-4910-B5C2-24A735685A1A}"/>
              </a:ext>
            </a:extLst>
          </p:cNvPr>
          <p:cNvSpPr txBox="1"/>
          <p:nvPr/>
        </p:nvSpPr>
        <p:spPr>
          <a:xfrm>
            <a:off x="3128511" y="1036020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D039CC8-951F-4E6D-9357-18B76B1047C7}"/>
              </a:ext>
            </a:extLst>
          </p:cNvPr>
          <p:cNvSpPr txBox="1"/>
          <p:nvPr/>
        </p:nvSpPr>
        <p:spPr>
          <a:xfrm>
            <a:off x="204540" y="58364"/>
            <a:ext cx="684689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比をかんたんにする</a:t>
            </a:r>
            <a:endParaRPr lang="ja-JP" altLang="en-US" sz="4000" dirty="0"/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656563A4-335E-4269-93E1-832210CB2D14}"/>
              </a:ext>
            </a:extLst>
          </p:cNvPr>
          <p:cNvGrpSpPr/>
          <p:nvPr/>
        </p:nvGrpSpPr>
        <p:grpSpPr>
          <a:xfrm>
            <a:off x="9891800" y="2223412"/>
            <a:ext cx="1151011" cy="2126012"/>
            <a:chOff x="8545625" y="2274271"/>
            <a:chExt cx="1151011" cy="2126012"/>
          </a:xfrm>
        </p:grpSpPr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62D08F83-7E52-4670-B8CD-874CADFC8649}"/>
                </a:ext>
              </a:extLst>
            </p:cNvPr>
            <p:cNvSpPr txBox="1"/>
            <p:nvPr/>
          </p:nvSpPr>
          <p:spPr>
            <a:xfrm>
              <a:off x="8545625" y="3292287"/>
              <a:ext cx="1034039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6600" b="1" dirty="0">
                  <a:solidFill>
                    <a:srgbClr val="FF0000"/>
                  </a:solidFill>
                </a:rPr>
                <a:t> </a:t>
              </a:r>
              <a:r>
                <a:rPr lang="en-US" altLang="ja-JP" sz="6600" b="1" dirty="0">
                  <a:solidFill>
                    <a:srgbClr val="FF0000"/>
                  </a:solidFill>
                </a:rPr>
                <a:t>6</a:t>
              </a:r>
              <a:endParaRPr lang="ja-JP" altLang="en-US" sz="80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AE94210B-46F8-4396-8601-1ED5E9BB504A}"/>
                </a:ext>
              </a:extLst>
            </p:cNvPr>
            <p:cNvCxnSpPr>
              <a:cxnSpLocks/>
            </p:cNvCxnSpPr>
            <p:nvPr/>
          </p:nvCxnSpPr>
          <p:spPr>
            <a:xfrm>
              <a:off x="8808364" y="3355248"/>
              <a:ext cx="590159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7C43EFBC-AE97-4AE7-B829-7CC017310287}"/>
                </a:ext>
              </a:extLst>
            </p:cNvPr>
            <p:cNvSpPr txBox="1"/>
            <p:nvPr/>
          </p:nvSpPr>
          <p:spPr>
            <a:xfrm>
              <a:off x="8564064" y="2274271"/>
              <a:ext cx="1132572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8000" dirty="0">
                  <a:solidFill>
                    <a:srgbClr val="FF0000"/>
                  </a:solidFill>
                </a:rPr>
                <a:t> </a:t>
              </a:r>
              <a:r>
                <a:rPr lang="en-US" altLang="ja-JP" sz="6000" b="1" dirty="0">
                  <a:solidFill>
                    <a:srgbClr val="FF0000"/>
                  </a:solidFill>
                </a:rPr>
                <a:t>5</a:t>
              </a:r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81D43577-3329-4132-9495-F3F2042FEBCC}"/>
              </a:ext>
            </a:extLst>
          </p:cNvPr>
          <p:cNvGrpSpPr/>
          <p:nvPr/>
        </p:nvGrpSpPr>
        <p:grpSpPr>
          <a:xfrm>
            <a:off x="7387207" y="4976935"/>
            <a:ext cx="1132572" cy="1799655"/>
            <a:chOff x="8608820" y="2420625"/>
            <a:chExt cx="1132572" cy="1799655"/>
          </a:xfrm>
        </p:grpSpPr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F00D2E7E-D6E6-4CE6-BD4B-00CE0EF6354B}"/>
                </a:ext>
              </a:extLst>
            </p:cNvPr>
            <p:cNvSpPr txBox="1"/>
            <p:nvPr/>
          </p:nvSpPr>
          <p:spPr>
            <a:xfrm>
              <a:off x="8638385" y="3296950"/>
              <a:ext cx="1034039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5400" b="1" dirty="0"/>
                <a:t> </a:t>
              </a:r>
              <a:r>
                <a:rPr lang="en-US" altLang="ja-JP" sz="5400" b="1" dirty="0"/>
                <a:t>6</a:t>
              </a:r>
              <a:endParaRPr lang="ja-JP" altLang="en-US" sz="6600" b="1" dirty="0"/>
            </a:p>
          </p:txBody>
        </p: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B4D7E1B7-9020-4F63-9461-022AE1313C78}"/>
                </a:ext>
              </a:extLst>
            </p:cNvPr>
            <p:cNvCxnSpPr>
              <a:cxnSpLocks/>
            </p:cNvCxnSpPr>
            <p:nvPr/>
          </p:nvCxnSpPr>
          <p:spPr>
            <a:xfrm>
              <a:off x="8808364" y="3355248"/>
              <a:ext cx="590159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98897FF1-F490-4D02-A52D-FBDB5ED805A1}"/>
                </a:ext>
              </a:extLst>
            </p:cNvPr>
            <p:cNvSpPr txBox="1"/>
            <p:nvPr/>
          </p:nvSpPr>
          <p:spPr>
            <a:xfrm>
              <a:off x="8608820" y="2420625"/>
              <a:ext cx="1132572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6600" dirty="0"/>
                <a:t> </a:t>
              </a:r>
              <a:r>
                <a:rPr lang="en-US" altLang="ja-JP" sz="4800" b="1" dirty="0"/>
                <a:t>5</a:t>
              </a:r>
            </a:p>
          </p:txBody>
        </p: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B0270997-4A88-4C77-9381-83DE920AAF90}"/>
              </a:ext>
            </a:extLst>
          </p:cNvPr>
          <p:cNvGrpSpPr/>
          <p:nvPr/>
        </p:nvGrpSpPr>
        <p:grpSpPr>
          <a:xfrm>
            <a:off x="4502592" y="2113458"/>
            <a:ext cx="1151011" cy="2126012"/>
            <a:chOff x="8545625" y="2274271"/>
            <a:chExt cx="1151011" cy="2126012"/>
          </a:xfrm>
        </p:grpSpPr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017607B3-0759-4D12-890E-06D9DB49763D}"/>
                </a:ext>
              </a:extLst>
            </p:cNvPr>
            <p:cNvSpPr txBox="1"/>
            <p:nvPr/>
          </p:nvSpPr>
          <p:spPr>
            <a:xfrm>
              <a:off x="8545625" y="3292287"/>
              <a:ext cx="1034039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6600" b="1" dirty="0">
                  <a:solidFill>
                    <a:srgbClr val="FF0000"/>
                  </a:solidFill>
                </a:rPr>
                <a:t> </a:t>
              </a:r>
              <a:r>
                <a:rPr lang="en-US" altLang="ja-JP" sz="6600" b="1" dirty="0">
                  <a:solidFill>
                    <a:srgbClr val="FF0000"/>
                  </a:solidFill>
                </a:rPr>
                <a:t>4</a:t>
              </a:r>
              <a:endParaRPr lang="ja-JP" altLang="en-US" sz="80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6AB828EE-8213-411F-94D7-15247D1B9ACA}"/>
                </a:ext>
              </a:extLst>
            </p:cNvPr>
            <p:cNvCxnSpPr>
              <a:cxnSpLocks/>
            </p:cNvCxnSpPr>
            <p:nvPr/>
          </p:nvCxnSpPr>
          <p:spPr>
            <a:xfrm>
              <a:off x="8808364" y="3355248"/>
              <a:ext cx="590159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E1C12FC0-C3E1-4FF0-8AC1-2A0CEA2277C2}"/>
                </a:ext>
              </a:extLst>
            </p:cNvPr>
            <p:cNvSpPr txBox="1"/>
            <p:nvPr/>
          </p:nvSpPr>
          <p:spPr>
            <a:xfrm>
              <a:off x="8564064" y="2274271"/>
              <a:ext cx="1132572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8000" dirty="0">
                  <a:solidFill>
                    <a:srgbClr val="FF0000"/>
                  </a:solidFill>
                </a:rPr>
                <a:t> </a:t>
              </a:r>
              <a:r>
                <a:rPr lang="en-US" altLang="ja-JP" sz="6000" b="1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968CEAF2-0DF3-4592-98FB-9B11E3D1EF31}"/>
              </a:ext>
            </a:extLst>
          </p:cNvPr>
          <p:cNvGrpSpPr/>
          <p:nvPr/>
        </p:nvGrpSpPr>
        <p:grpSpPr>
          <a:xfrm>
            <a:off x="1830039" y="4907217"/>
            <a:ext cx="1132572" cy="1799655"/>
            <a:chOff x="8608820" y="2420625"/>
            <a:chExt cx="1132572" cy="1799655"/>
          </a:xfrm>
        </p:grpSpPr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503CE203-CD96-4506-9C13-5E70BA186ABF}"/>
                </a:ext>
              </a:extLst>
            </p:cNvPr>
            <p:cNvSpPr txBox="1"/>
            <p:nvPr/>
          </p:nvSpPr>
          <p:spPr>
            <a:xfrm>
              <a:off x="8638385" y="3296950"/>
              <a:ext cx="1034039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5400" b="1" dirty="0"/>
                <a:t> </a:t>
              </a:r>
              <a:r>
                <a:rPr lang="en-US" altLang="ja-JP" sz="5400" b="1" dirty="0"/>
                <a:t>4</a:t>
              </a:r>
              <a:endParaRPr lang="ja-JP" altLang="en-US" sz="6600" b="1" dirty="0"/>
            </a:p>
          </p:txBody>
        </p: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FF805523-D252-462E-ADDC-F941FBE75E9F}"/>
                </a:ext>
              </a:extLst>
            </p:cNvPr>
            <p:cNvCxnSpPr>
              <a:cxnSpLocks/>
            </p:cNvCxnSpPr>
            <p:nvPr/>
          </p:nvCxnSpPr>
          <p:spPr>
            <a:xfrm>
              <a:off x="8808364" y="3355248"/>
              <a:ext cx="590159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7D8CB9E1-6EAE-47F5-A7EB-BB16DC09C018}"/>
                </a:ext>
              </a:extLst>
            </p:cNvPr>
            <p:cNvSpPr txBox="1"/>
            <p:nvPr/>
          </p:nvSpPr>
          <p:spPr>
            <a:xfrm>
              <a:off x="8608820" y="2420625"/>
              <a:ext cx="1132572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6600" dirty="0"/>
                <a:t> </a:t>
              </a:r>
              <a:r>
                <a:rPr lang="en-US" altLang="ja-JP" sz="4800" b="1" dirty="0"/>
                <a:t>1</a:t>
              </a:r>
            </a:p>
          </p:txBody>
        </p:sp>
      </p:grp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9714FCF-F503-4A37-8222-E1B0F7CC4D0C}"/>
              </a:ext>
            </a:extLst>
          </p:cNvPr>
          <p:cNvSpPr txBox="1"/>
          <p:nvPr/>
        </p:nvSpPr>
        <p:spPr>
          <a:xfrm>
            <a:off x="3746720" y="5371235"/>
            <a:ext cx="2636237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600" b="1" dirty="0">
                <a:solidFill>
                  <a:srgbClr val="00B050"/>
                </a:solidFill>
              </a:rPr>
              <a:t>1</a:t>
            </a:r>
            <a:r>
              <a:rPr lang="ja-JP" altLang="en-US" sz="6600" b="1" dirty="0">
                <a:solidFill>
                  <a:srgbClr val="00B050"/>
                </a:solidFill>
              </a:rPr>
              <a:t> ： </a:t>
            </a:r>
            <a:r>
              <a:rPr lang="en-US" altLang="ja-JP" sz="6600" b="1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74C97085-520F-4A28-A425-C167DF5030E9}"/>
              </a:ext>
            </a:extLst>
          </p:cNvPr>
          <p:cNvSpPr txBox="1"/>
          <p:nvPr/>
        </p:nvSpPr>
        <p:spPr>
          <a:xfrm>
            <a:off x="9156836" y="5371235"/>
            <a:ext cx="2636237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600" b="1" dirty="0">
                <a:solidFill>
                  <a:srgbClr val="00B050"/>
                </a:solidFill>
              </a:rPr>
              <a:t>5</a:t>
            </a:r>
            <a:r>
              <a:rPr lang="ja-JP" altLang="en-US" sz="6600" b="1" dirty="0">
                <a:solidFill>
                  <a:srgbClr val="00B050"/>
                </a:solidFill>
              </a:rPr>
              <a:t> ： </a:t>
            </a:r>
            <a:r>
              <a:rPr lang="en-US" altLang="ja-JP" sz="6600" b="1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0B9D959F-4A7C-4CA4-8FC6-3112E612E62C}"/>
              </a:ext>
            </a:extLst>
          </p:cNvPr>
          <p:cNvSpPr txBox="1"/>
          <p:nvPr/>
        </p:nvSpPr>
        <p:spPr>
          <a:xfrm>
            <a:off x="1814550" y="2839562"/>
            <a:ext cx="27476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>
                <a:solidFill>
                  <a:srgbClr val="00B050"/>
                </a:solidFill>
              </a:rPr>
              <a:t>１ </a:t>
            </a:r>
            <a:r>
              <a:rPr lang="en-US" altLang="ja-JP" sz="4800" b="1" dirty="0">
                <a:solidFill>
                  <a:srgbClr val="00B050"/>
                </a:solidFill>
              </a:rPr>
              <a:t>÷</a:t>
            </a:r>
            <a:r>
              <a:rPr lang="ja-JP" altLang="en-US" sz="4800" b="1" dirty="0">
                <a:solidFill>
                  <a:srgbClr val="00B050"/>
                </a:solidFill>
              </a:rPr>
              <a:t> </a:t>
            </a:r>
            <a:r>
              <a:rPr lang="en-US" altLang="ja-JP" sz="4800" b="1" dirty="0">
                <a:solidFill>
                  <a:srgbClr val="00B050"/>
                </a:solidFill>
              </a:rPr>
              <a:t>4</a:t>
            </a:r>
            <a:r>
              <a:rPr lang="ja-JP" altLang="en-US" sz="4800" b="1" dirty="0">
                <a:solidFill>
                  <a:srgbClr val="00B050"/>
                </a:solidFill>
              </a:rPr>
              <a:t>＝</a:t>
            </a:r>
            <a:endParaRPr lang="en-US" altLang="ja-JP" sz="4800" b="1" dirty="0">
              <a:solidFill>
                <a:srgbClr val="00B050"/>
              </a:solidFill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55C68F0C-34BF-4900-B378-91C1062BCE0D}"/>
              </a:ext>
            </a:extLst>
          </p:cNvPr>
          <p:cNvSpPr txBox="1"/>
          <p:nvPr/>
        </p:nvSpPr>
        <p:spPr>
          <a:xfrm>
            <a:off x="7501173" y="2909123"/>
            <a:ext cx="263623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>
                <a:solidFill>
                  <a:srgbClr val="00B050"/>
                </a:solidFill>
              </a:rPr>
              <a:t>5</a:t>
            </a:r>
            <a:r>
              <a:rPr lang="ja-JP" altLang="en-US" sz="4800" b="1" dirty="0">
                <a:solidFill>
                  <a:srgbClr val="00B050"/>
                </a:solidFill>
              </a:rPr>
              <a:t> </a:t>
            </a:r>
            <a:r>
              <a:rPr lang="en-US" altLang="ja-JP" sz="4800" b="1" dirty="0">
                <a:solidFill>
                  <a:srgbClr val="00B050"/>
                </a:solidFill>
              </a:rPr>
              <a:t>÷</a:t>
            </a:r>
            <a:r>
              <a:rPr lang="ja-JP" altLang="en-US" sz="4800" b="1" dirty="0">
                <a:solidFill>
                  <a:srgbClr val="00B050"/>
                </a:solidFill>
              </a:rPr>
              <a:t> </a:t>
            </a:r>
            <a:r>
              <a:rPr lang="en-US" altLang="ja-JP" sz="4800" b="1" dirty="0">
                <a:solidFill>
                  <a:srgbClr val="00B050"/>
                </a:solidFill>
              </a:rPr>
              <a:t>6</a:t>
            </a:r>
            <a:r>
              <a:rPr lang="ja-JP" altLang="en-US" sz="4800" b="1" dirty="0">
                <a:solidFill>
                  <a:srgbClr val="00B050"/>
                </a:solidFill>
              </a:rPr>
              <a:t>＝</a:t>
            </a:r>
            <a:endParaRPr lang="en-US" altLang="ja-JP" sz="4800" b="1" dirty="0">
              <a:solidFill>
                <a:srgbClr val="00B050"/>
              </a:solidFill>
            </a:endParaRPr>
          </a:p>
        </p:txBody>
      </p:sp>
      <p:sp>
        <p:nvSpPr>
          <p:cNvPr id="34" name="矢印: 右 33">
            <a:extLst>
              <a:ext uri="{FF2B5EF4-FFF2-40B4-BE49-F238E27FC236}">
                <a16:creationId xmlns:a16="http://schemas.microsoft.com/office/drawing/2014/main" id="{2FE15311-60BF-4521-B555-68B772679B86}"/>
              </a:ext>
            </a:extLst>
          </p:cNvPr>
          <p:cNvSpPr/>
          <p:nvPr/>
        </p:nvSpPr>
        <p:spPr>
          <a:xfrm>
            <a:off x="2813622" y="5621093"/>
            <a:ext cx="70450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A839537-8DF0-48FF-BF3F-F8A717E10B74}"/>
              </a:ext>
            </a:extLst>
          </p:cNvPr>
          <p:cNvSpPr txBox="1"/>
          <p:nvPr/>
        </p:nvSpPr>
        <p:spPr>
          <a:xfrm>
            <a:off x="691998" y="4587896"/>
            <a:ext cx="50339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比の値を比にもどす</a:t>
            </a:r>
            <a:endParaRPr lang="ja-JP" altLang="en-US" sz="2800" dirty="0"/>
          </a:p>
        </p:txBody>
      </p:sp>
      <p:sp>
        <p:nvSpPr>
          <p:cNvPr id="38" name="矢印: 右 37">
            <a:extLst>
              <a:ext uri="{FF2B5EF4-FFF2-40B4-BE49-F238E27FC236}">
                <a16:creationId xmlns:a16="http://schemas.microsoft.com/office/drawing/2014/main" id="{70136C7F-1357-4D21-AD9C-2D567F50251A}"/>
              </a:ext>
            </a:extLst>
          </p:cNvPr>
          <p:cNvSpPr/>
          <p:nvPr/>
        </p:nvSpPr>
        <p:spPr>
          <a:xfrm>
            <a:off x="8396698" y="5690114"/>
            <a:ext cx="70450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9F97EE29-67B4-427E-B615-6041F1ADF027}"/>
              </a:ext>
            </a:extLst>
          </p:cNvPr>
          <p:cNvSpPr txBox="1"/>
          <p:nvPr/>
        </p:nvSpPr>
        <p:spPr>
          <a:xfrm>
            <a:off x="6426220" y="4659928"/>
            <a:ext cx="50339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比の値を比にもどす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963485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7" grpId="0"/>
      <p:bldP spid="32" grpId="0"/>
      <p:bldP spid="33" grpId="0"/>
      <p:bldP spid="24" grpId="0"/>
      <p:bldP spid="60" grpId="0"/>
      <p:bldP spid="54" grpId="0"/>
      <p:bldP spid="40" grpId="0"/>
      <p:bldP spid="41" grpId="0"/>
      <p:bldP spid="35" grpId="0"/>
      <p:bldP spid="3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9E1A993-C72E-4D4F-B8C8-3B4C78D96326}"/>
              </a:ext>
            </a:extLst>
          </p:cNvPr>
          <p:cNvSpPr txBox="1"/>
          <p:nvPr/>
        </p:nvSpPr>
        <p:spPr>
          <a:xfrm>
            <a:off x="890602" y="1879308"/>
            <a:ext cx="27476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>
                <a:solidFill>
                  <a:srgbClr val="00B050"/>
                </a:solidFill>
              </a:rPr>
              <a:t>３：５</a:t>
            </a:r>
            <a:endParaRPr lang="en-US" altLang="ja-JP" sz="4800" b="1" dirty="0">
              <a:solidFill>
                <a:srgbClr val="00B050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79E7F89-FA66-44B6-84B6-FFE7CFC2A74F}"/>
              </a:ext>
            </a:extLst>
          </p:cNvPr>
          <p:cNvSpPr txBox="1"/>
          <p:nvPr/>
        </p:nvSpPr>
        <p:spPr>
          <a:xfrm>
            <a:off x="6734329" y="1920927"/>
            <a:ext cx="263623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>
                <a:solidFill>
                  <a:srgbClr val="00B050"/>
                </a:solidFill>
              </a:rPr>
              <a:t>5</a:t>
            </a:r>
            <a:r>
              <a:rPr lang="ja-JP" altLang="en-US" sz="4800" b="1" dirty="0">
                <a:solidFill>
                  <a:srgbClr val="00B050"/>
                </a:solidFill>
              </a:rPr>
              <a:t> ： </a:t>
            </a:r>
            <a:r>
              <a:rPr lang="en-US" altLang="ja-JP" sz="4800" b="1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2ACDFF8-1447-4D76-BC39-54BD8665B7E6}"/>
              </a:ext>
            </a:extLst>
          </p:cNvPr>
          <p:cNvSpPr txBox="1"/>
          <p:nvPr/>
        </p:nvSpPr>
        <p:spPr>
          <a:xfrm>
            <a:off x="4992150" y="171998"/>
            <a:ext cx="494835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chemeClr val="accent1"/>
                </a:solidFill>
              </a:rPr>
              <a:t>右に回すと</a:t>
            </a:r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5" name="矢印: 環状 14">
            <a:extLst>
              <a:ext uri="{FF2B5EF4-FFF2-40B4-BE49-F238E27FC236}">
                <a16:creationId xmlns:a16="http://schemas.microsoft.com/office/drawing/2014/main" id="{F53EC19D-F9EE-48FE-A86F-6681C9A8BBE8}"/>
              </a:ext>
            </a:extLst>
          </p:cNvPr>
          <p:cNvSpPr/>
          <p:nvPr/>
        </p:nvSpPr>
        <p:spPr>
          <a:xfrm rot="5851371">
            <a:off x="2436878" y="1969617"/>
            <a:ext cx="700953" cy="113889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" name="矢印: 環状 15">
            <a:extLst>
              <a:ext uri="{FF2B5EF4-FFF2-40B4-BE49-F238E27FC236}">
                <a16:creationId xmlns:a16="http://schemas.microsoft.com/office/drawing/2014/main" id="{904514C3-0335-4729-844F-3C4508F18C97}"/>
              </a:ext>
            </a:extLst>
          </p:cNvPr>
          <p:cNvSpPr/>
          <p:nvPr/>
        </p:nvSpPr>
        <p:spPr>
          <a:xfrm rot="16519367">
            <a:off x="671186" y="1428457"/>
            <a:ext cx="789012" cy="113889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300CCF9-BC14-48F5-8080-39B3307363D3}"/>
              </a:ext>
            </a:extLst>
          </p:cNvPr>
          <p:cNvSpPr txBox="1"/>
          <p:nvPr/>
        </p:nvSpPr>
        <p:spPr>
          <a:xfrm>
            <a:off x="3634571" y="979869"/>
            <a:ext cx="19225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2" name="矢印: 環状 21">
            <a:extLst>
              <a:ext uri="{FF2B5EF4-FFF2-40B4-BE49-F238E27FC236}">
                <a16:creationId xmlns:a16="http://schemas.microsoft.com/office/drawing/2014/main" id="{C2BAD6EF-0796-4FBC-9C68-8D08BBD6A35A}"/>
              </a:ext>
            </a:extLst>
          </p:cNvPr>
          <p:cNvSpPr/>
          <p:nvPr/>
        </p:nvSpPr>
        <p:spPr>
          <a:xfrm rot="5851371">
            <a:off x="8227622" y="2015035"/>
            <a:ext cx="700953" cy="113889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" name="矢印: 環状 22">
            <a:extLst>
              <a:ext uri="{FF2B5EF4-FFF2-40B4-BE49-F238E27FC236}">
                <a16:creationId xmlns:a16="http://schemas.microsoft.com/office/drawing/2014/main" id="{96556FFA-CF11-4DF0-BF21-E653DF2BB98E}"/>
              </a:ext>
            </a:extLst>
          </p:cNvPr>
          <p:cNvSpPr/>
          <p:nvPr/>
        </p:nvSpPr>
        <p:spPr>
          <a:xfrm rot="16519367">
            <a:off x="6348286" y="1414988"/>
            <a:ext cx="789012" cy="113889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954ECC30-FC21-4A01-AB83-0D78BE3025BA}"/>
              </a:ext>
            </a:extLst>
          </p:cNvPr>
          <p:cNvGrpSpPr/>
          <p:nvPr/>
        </p:nvGrpSpPr>
        <p:grpSpPr>
          <a:xfrm>
            <a:off x="9595978" y="1366929"/>
            <a:ext cx="1132572" cy="1756942"/>
            <a:chOff x="8496358" y="2458675"/>
            <a:chExt cx="1132572" cy="1756942"/>
          </a:xfrm>
        </p:grpSpPr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4CDBE189-6930-46D8-A5FB-ACC43C1A3EFF}"/>
                </a:ext>
              </a:extLst>
            </p:cNvPr>
            <p:cNvSpPr txBox="1"/>
            <p:nvPr/>
          </p:nvSpPr>
          <p:spPr>
            <a:xfrm>
              <a:off x="8545625" y="3292287"/>
              <a:ext cx="1034039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5400" b="1" dirty="0">
                  <a:solidFill>
                    <a:srgbClr val="FF0000"/>
                  </a:solidFill>
                </a:rPr>
                <a:t> </a:t>
              </a:r>
              <a:r>
                <a:rPr lang="en-US" altLang="ja-JP" sz="4800" b="1" dirty="0">
                  <a:solidFill>
                    <a:srgbClr val="FF0000"/>
                  </a:solidFill>
                </a:rPr>
                <a:t>6</a:t>
              </a:r>
              <a:endParaRPr lang="ja-JP" altLang="en-US" sz="6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B07DD23D-A84F-4D8A-905D-1A326B5FE502}"/>
                </a:ext>
              </a:extLst>
            </p:cNvPr>
            <p:cNvCxnSpPr>
              <a:cxnSpLocks/>
            </p:cNvCxnSpPr>
            <p:nvPr/>
          </p:nvCxnSpPr>
          <p:spPr>
            <a:xfrm>
              <a:off x="8704667" y="3355248"/>
              <a:ext cx="590159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2807AE5E-DACE-402E-A48E-4246507317FB}"/>
                </a:ext>
              </a:extLst>
            </p:cNvPr>
            <p:cNvSpPr txBox="1"/>
            <p:nvPr/>
          </p:nvSpPr>
          <p:spPr>
            <a:xfrm>
              <a:off x="8496358" y="2458675"/>
              <a:ext cx="1132572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6600" dirty="0">
                  <a:solidFill>
                    <a:srgbClr val="FF0000"/>
                  </a:solidFill>
                </a:rPr>
                <a:t> </a:t>
              </a:r>
              <a:r>
                <a:rPr lang="en-US" altLang="ja-JP" sz="4800" b="1" dirty="0">
                  <a:solidFill>
                    <a:srgbClr val="FF0000"/>
                  </a:solidFill>
                </a:rPr>
                <a:t>5</a:t>
              </a:r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678D134D-A830-4AE4-AF36-F61F9946A9F9}"/>
              </a:ext>
            </a:extLst>
          </p:cNvPr>
          <p:cNvGrpSpPr/>
          <p:nvPr/>
        </p:nvGrpSpPr>
        <p:grpSpPr>
          <a:xfrm>
            <a:off x="4014454" y="1322070"/>
            <a:ext cx="1132572" cy="1756942"/>
            <a:chOff x="8496358" y="2458675"/>
            <a:chExt cx="1132572" cy="1756942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76B398A5-5A4B-44FC-A026-DA495FBED660}"/>
                </a:ext>
              </a:extLst>
            </p:cNvPr>
            <p:cNvSpPr txBox="1"/>
            <p:nvPr/>
          </p:nvSpPr>
          <p:spPr>
            <a:xfrm>
              <a:off x="8545625" y="3292287"/>
              <a:ext cx="1034039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5400" b="1" dirty="0">
                  <a:solidFill>
                    <a:srgbClr val="FF0000"/>
                  </a:solidFill>
                </a:rPr>
                <a:t> </a:t>
              </a:r>
              <a:r>
                <a:rPr lang="en-US" altLang="ja-JP" sz="4800" b="1" dirty="0">
                  <a:solidFill>
                    <a:srgbClr val="FF0000"/>
                  </a:solidFill>
                </a:rPr>
                <a:t>5</a:t>
              </a:r>
              <a:endParaRPr lang="ja-JP" altLang="en-US" sz="6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1D93EC37-D2FB-413F-B33B-7038EF1A8FF2}"/>
                </a:ext>
              </a:extLst>
            </p:cNvPr>
            <p:cNvCxnSpPr>
              <a:cxnSpLocks/>
            </p:cNvCxnSpPr>
            <p:nvPr/>
          </p:nvCxnSpPr>
          <p:spPr>
            <a:xfrm>
              <a:off x="8704667" y="3355248"/>
              <a:ext cx="590159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969E03B9-F181-43AF-9C27-D39156FA5ED7}"/>
                </a:ext>
              </a:extLst>
            </p:cNvPr>
            <p:cNvSpPr txBox="1"/>
            <p:nvPr/>
          </p:nvSpPr>
          <p:spPr>
            <a:xfrm>
              <a:off x="8496358" y="2458675"/>
              <a:ext cx="1132572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6600" dirty="0">
                  <a:solidFill>
                    <a:srgbClr val="FF0000"/>
                  </a:solidFill>
                </a:rPr>
                <a:t> </a:t>
              </a:r>
              <a:r>
                <a:rPr lang="en-US" altLang="ja-JP" sz="4800" b="1" dirty="0">
                  <a:solidFill>
                    <a:srgbClr val="FF0000"/>
                  </a:solidFill>
                </a:rPr>
                <a:t>3</a:t>
              </a:r>
            </a:p>
          </p:txBody>
        </p:sp>
      </p:grp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7AA196D-142D-45F1-BFCB-09D67FA5B8DD}"/>
              </a:ext>
            </a:extLst>
          </p:cNvPr>
          <p:cNvSpPr txBox="1"/>
          <p:nvPr/>
        </p:nvSpPr>
        <p:spPr>
          <a:xfrm>
            <a:off x="9188530" y="975182"/>
            <a:ext cx="19225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89D6ED8-ED92-467D-99C7-50A281DBF5D3}"/>
              </a:ext>
            </a:extLst>
          </p:cNvPr>
          <p:cNvSpPr txBox="1"/>
          <p:nvPr/>
        </p:nvSpPr>
        <p:spPr>
          <a:xfrm>
            <a:off x="1511986" y="4456683"/>
            <a:ext cx="17829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>
                <a:solidFill>
                  <a:srgbClr val="00B050"/>
                </a:solidFill>
              </a:rPr>
              <a:t>8</a:t>
            </a:r>
            <a:r>
              <a:rPr lang="ja-JP" altLang="en-US" sz="4800" b="1" dirty="0">
                <a:solidFill>
                  <a:srgbClr val="00B050"/>
                </a:solidFill>
              </a:rPr>
              <a:t>：</a:t>
            </a:r>
            <a:r>
              <a:rPr lang="en-US" altLang="ja-JP" sz="4800" b="1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758213E-E174-43D1-B990-02032F7956EF}"/>
              </a:ext>
            </a:extLst>
          </p:cNvPr>
          <p:cNvSpPr txBox="1"/>
          <p:nvPr/>
        </p:nvSpPr>
        <p:spPr>
          <a:xfrm>
            <a:off x="6677496" y="4514113"/>
            <a:ext cx="263623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>
                <a:solidFill>
                  <a:srgbClr val="00B050"/>
                </a:solidFill>
              </a:rPr>
              <a:t>12</a:t>
            </a:r>
            <a:r>
              <a:rPr lang="ja-JP" altLang="en-US" sz="4800" b="1" dirty="0">
                <a:solidFill>
                  <a:srgbClr val="00B050"/>
                </a:solidFill>
              </a:rPr>
              <a:t> ： </a:t>
            </a:r>
            <a:r>
              <a:rPr lang="en-US" altLang="ja-JP" sz="4800" b="1" dirty="0">
                <a:solidFill>
                  <a:srgbClr val="00B050"/>
                </a:solidFill>
              </a:rPr>
              <a:t>15</a:t>
            </a:r>
          </a:p>
        </p:txBody>
      </p:sp>
      <p:sp>
        <p:nvSpPr>
          <p:cNvPr id="35" name="矢印: 環状 34">
            <a:extLst>
              <a:ext uri="{FF2B5EF4-FFF2-40B4-BE49-F238E27FC236}">
                <a16:creationId xmlns:a16="http://schemas.microsoft.com/office/drawing/2014/main" id="{5D3BB977-6B03-4B13-AC21-EB99C7923C6F}"/>
              </a:ext>
            </a:extLst>
          </p:cNvPr>
          <p:cNvSpPr/>
          <p:nvPr/>
        </p:nvSpPr>
        <p:spPr>
          <a:xfrm rot="5851371">
            <a:off x="2617840" y="4560021"/>
            <a:ext cx="700953" cy="113889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" name="矢印: 環状 35">
            <a:extLst>
              <a:ext uri="{FF2B5EF4-FFF2-40B4-BE49-F238E27FC236}">
                <a16:creationId xmlns:a16="http://schemas.microsoft.com/office/drawing/2014/main" id="{A1C06B38-C317-4E06-8627-BCABEB39E0EF}"/>
              </a:ext>
            </a:extLst>
          </p:cNvPr>
          <p:cNvSpPr/>
          <p:nvPr/>
        </p:nvSpPr>
        <p:spPr>
          <a:xfrm rot="16519367">
            <a:off x="1078861" y="3845017"/>
            <a:ext cx="789012" cy="113889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D698DB8A-5B73-43AF-BCC0-305C107DD9BB}"/>
              </a:ext>
            </a:extLst>
          </p:cNvPr>
          <p:cNvSpPr txBox="1"/>
          <p:nvPr/>
        </p:nvSpPr>
        <p:spPr>
          <a:xfrm>
            <a:off x="3842880" y="3528655"/>
            <a:ext cx="19225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38" name="矢印: 環状 37">
            <a:extLst>
              <a:ext uri="{FF2B5EF4-FFF2-40B4-BE49-F238E27FC236}">
                <a16:creationId xmlns:a16="http://schemas.microsoft.com/office/drawing/2014/main" id="{0E667EB1-995D-4A38-A7D9-94A8122E6900}"/>
              </a:ext>
            </a:extLst>
          </p:cNvPr>
          <p:cNvSpPr/>
          <p:nvPr/>
        </p:nvSpPr>
        <p:spPr>
          <a:xfrm rot="6077207">
            <a:off x="8705390" y="4922655"/>
            <a:ext cx="700953" cy="927913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" name="矢印: 環状 38">
            <a:extLst>
              <a:ext uri="{FF2B5EF4-FFF2-40B4-BE49-F238E27FC236}">
                <a16:creationId xmlns:a16="http://schemas.microsoft.com/office/drawing/2014/main" id="{59BCFCCA-D7C6-4F0F-A415-F785F75EA568}"/>
              </a:ext>
            </a:extLst>
          </p:cNvPr>
          <p:cNvSpPr/>
          <p:nvPr/>
        </p:nvSpPr>
        <p:spPr>
          <a:xfrm rot="17276011">
            <a:off x="6480187" y="4123697"/>
            <a:ext cx="789012" cy="819027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21709C01-DB56-4A7C-8BC8-8A06E6ACCB6D}"/>
              </a:ext>
            </a:extLst>
          </p:cNvPr>
          <p:cNvGrpSpPr/>
          <p:nvPr/>
        </p:nvGrpSpPr>
        <p:grpSpPr>
          <a:xfrm>
            <a:off x="9588412" y="4203647"/>
            <a:ext cx="1140138" cy="1421077"/>
            <a:chOff x="8545625" y="2702207"/>
            <a:chExt cx="1140138" cy="1421077"/>
          </a:xfrm>
        </p:grpSpPr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AD293B36-ED37-4E9D-89A4-3D2325D7EF61}"/>
                </a:ext>
              </a:extLst>
            </p:cNvPr>
            <p:cNvSpPr txBox="1"/>
            <p:nvPr/>
          </p:nvSpPr>
          <p:spPr>
            <a:xfrm>
              <a:off x="8545625" y="3292287"/>
              <a:ext cx="1034039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b="1" dirty="0">
                  <a:solidFill>
                    <a:srgbClr val="FF0000"/>
                  </a:solidFill>
                </a:rPr>
                <a:t>15</a:t>
              </a:r>
              <a:endParaRPr lang="ja-JP" altLang="en-US" sz="6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5A06820C-94A9-453E-88CE-5290AFB6E77C}"/>
                </a:ext>
              </a:extLst>
            </p:cNvPr>
            <p:cNvCxnSpPr>
              <a:cxnSpLocks/>
            </p:cNvCxnSpPr>
            <p:nvPr/>
          </p:nvCxnSpPr>
          <p:spPr>
            <a:xfrm>
              <a:off x="8591543" y="3355248"/>
              <a:ext cx="73515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E16696F9-7526-4691-9787-E2A9A38B3DD1}"/>
                </a:ext>
              </a:extLst>
            </p:cNvPr>
            <p:cNvSpPr txBox="1"/>
            <p:nvPr/>
          </p:nvSpPr>
          <p:spPr>
            <a:xfrm>
              <a:off x="8553191" y="2702207"/>
              <a:ext cx="1132572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b="1" dirty="0">
                  <a:solidFill>
                    <a:srgbClr val="FF0000"/>
                  </a:solidFill>
                </a:rPr>
                <a:t>12</a:t>
              </a:r>
            </a:p>
          </p:txBody>
        </p: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2411B2F6-06B0-4A9F-8FA1-5D8880612D30}"/>
              </a:ext>
            </a:extLst>
          </p:cNvPr>
          <p:cNvGrpSpPr/>
          <p:nvPr/>
        </p:nvGrpSpPr>
        <p:grpSpPr>
          <a:xfrm>
            <a:off x="3908844" y="3960115"/>
            <a:ext cx="1132572" cy="1756942"/>
            <a:chOff x="8496358" y="2458675"/>
            <a:chExt cx="1132572" cy="1756942"/>
          </a:xfrm>
        </p:grpSpPr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C4417AE4-38A9-4392-BC9D-CD3463037C17}"/>
                </a:ext>
              </a:extLst>
            </p:cNvPr>
            <p:cNvSpPr txBox="1"/>
            <p:nvPr/>
          </p:nvSpPr>
          <p:spPr>
            <a:xfrm>
              <a:off x="8545625" y="3292287"/>
              <a:ext cx="1034039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5400" b="1" dirty="0">
                  <a:solidFill>
                    <a:srgbClr val="FF0000"/>
                  </a:solidFill>
                </a:rPr>
                <a:t> </a:t>
              </a:r>
              <a:r>
                <a:rPr lang="en-US" altLang="ja-JP" sz="4800" b="1" dirty="0">
                  <a:solidFill>
                    <a:srgbClr val="FF0000"/>
                  </a:solidFill>
                </a:rPr>
                <a:t>4</a:t>
              </a:r>
              <a:endParaRPr lang="ja-JP" altLang="en-US" sz="6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84DDA531-59E0-4A39-BC37-256496D3BD5B}"/>
                </a:ext>
              </a:extLst>
            </p:cNvPr>
            <p:cNvCxnSpPr>
              <a:cxnSpLocks/>
            </p:cNvCxnSpPr>
            <p:nvPr/>
          </p:nvCxnSpPr>
          <p:spPr>
            <a:xfrm>
              <a:off x="8704667" y="3355248"/>
              <a:ext cx="590159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E7A3D9D4-4F6F-4F51-AB6A-AF34F69F9E48}"/>
                </a:ext>
              </a:extLst>
            </p:cNvPr>
            <p:cNvSpPr txBox="1"/>
            <p:nvPr/>
          </p:nvSpPr>
          <p:spPr>
            <a:xfrm>
              <a:off x="8496358" y="2458675"/>
              <a:ext cx="1132572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6600" dirty="0">
                  <a:solidFill>
                    <a:srgbClr val="FF0000"/>
                  </a:solidFill>
                </a:rPr>
                <a:t> </a:t>
              </a:r>
              <a:r>
                <a:rPr lang="en-US" altLang="ja-JP" sz="48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5441EC6F-953C-4508-8C6E-04279F6B8825}"/>
              </a:ext>
            </a:extLst>
          </p:cNvPr>
          <p:cNvSpPr txBox="1"/>
          <p:nvPr/>
        </p:nvSpPr>
        <p:spPr>
          <a:xfrm>
            <a:off x="9131697" y="3568368"/>
            <a:ext cx="19225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D24D0D6C-ECF9-434D-A304-9CBB8348319D}"/>
              </a:ext>
            </a:extLst>
          </p:cNvPr>
          <p:cNvSpPr txBox="1"/>
          <p:nvPr/>
        </p:nvSpPr>
        <p:spPr>
          <a:xfrm>
            <a:off x="4629458" y="4502745"/>
            <a:ext cx="6866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2CC0F25B-EFD3-40E7-9884-BC0AD2114DC7}"/>
              </a:ext>
            </a:extLst>
          </p:cNvPr>
          <p:cNvSpPr txBox="1"/>
          <p:nvPr/>
        </p:nvSpPr>
        <p:spPr>
          <a:xfrm>
            <a:off x="5206523" y="4469712"/>
            <a:ext cx="62187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>
                <a:solidFill>
                  <a:srgbClr val="FF0000"/>
                </a:solidFill>
              </a:rPr>
              <a:t>2</a:t>
            </a:r>
            <a:endParaRPr lang="ja-JP" altLang="en-US" sz="6600" b="1" dirty="0">
              <a:solidFill>
                <a:srgbClr val="FF0000"/>
              </a:solidFill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0EE74B67-A314-4243-8A9F-76160C003E69}"/>
              </a:ext>
            </a:extLst>
          </p:cNvPr>
          <p:cNvSpPr txBox="1"/>
          <p:nvPr/>
        </p:nvSpPr>
        <p:spPr>
          <a:xfrm>
            <a:off x="10316775" y="4502745"/>
            <a:ext cx="6866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B565C6C1-4D36-4195-B316-04E8E3E9C12F}"/>
              </a:ext>
            </a:extLst>
          </p:cNvPr>
          <p:cNvGrpSpPr/>
          <p:nvPr/>
        </p:nvGrpSpPr>
        <p:grpSpPr>
          <a:xfrm>
            <a:off x="10875198" y="4117628"/>
            <a:ext cx="1238245" cy="1478120"/>
            <a:chOff x="8516127" y="2645164"/>
            <a:chExt cx="1063537" cy="1478120"/>
          </a:xfrm>
        </p:grpSpPr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B769F49D-8FB0-4319-9849-A8CB08B9994C}"/>
                </a:ext>
              </a:extLst>
            </p:cNvPr>
            <p:cNvSpPr txBox="1"/>
            <p:nvPr/>
          </p:nvSpPr>
          <p:spPr>
            <a:xfrm>
              <a:off x="8545625" y="3292287"/>
              <a:ext cx="1034039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b="1" dirty="0">
                  <a:solidFill>
                    <a:srgbClr val="FF0000"/>
                  </a:solidFill>
                </a:rPr>
                <a:t>5</a:t>
              </a:r>
              <a:endParaRPr lang="ja-JP" altLang="en-US" sz="6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5F5762AB-46D8-40D5-B06F-E9F89FDF7A89}"/>
                </a:ext>
              </a:extLst>
            </p:cNvPr>
            <p:cNvCxnSpPr>
              <a:cxnSpLocks/>
            </p:cNvCxnSpPr>
            <p:nvPr/>
          </p:nvCxnSpPr>
          <p:spPr>
            <a:xfrm>
              <a:off x="8516127" y="3355248"/>
              <a:ext cx="56789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224AA722-4C0C-4FE3-8D84-F87F6ABD9AC0}"/>
                </a:ext>
              </a:extLst>
            </p:cNvPr>
            <p:cNvSpPr txBox="1"/>
            <p:nvPr/>
          </p:nvSpPr>
          <p:spPr>
            <a:xfrm>
              <a:off x="8538059" y="2645164"/>
              <a:ext cx="606248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b="1" dirty="0">
                  <a:solidFill>
                    <a:srgbClr val="FF0000"/>
                  </a:solidFill>
                </a:rPr>
                <a:t>6</a:t>
              </a:r>
            </a:p>
          </p:txBody>
        </p:sp>
      </p:grp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20BB2313-13A8-401C-B192-67AC03C5A772}"/>
              </a:ext>
            </a:extLst>
          </p:cNvPr>
          <p:cNvSpPr txBox="1"/>
          <p:nvPr/>
        </p:nvSpPr>
        <p:spPr>
          <a:xfrm>
            <a:off x="146480" y="157999"/>
            <a:ext cx="494835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比の値を求めよう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1512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 animBg="1"/>
      <p:bldP spid="16" grpId="0" animBg="1"/>
      <p:bldP spid="17" grpId="0"/>
      <p:bldP spid="22" grpId="0" animBg="1"/>
      <p:bldP spid="23" grpId="0" animBg="1"/>
      <p:bldP spid="32" grpId="0"/>
      <p:bldP spid="33" grpId="0"/>
      <p:bldP spid="34" grpId="0"/>
      <p:bldP spid="35" grpId="0" animBg="1"/>
      <p:bldP spid="36" grpId="0" animBg="1"/>
      <p:bldP spid="37" grpId="0"/>
      <p:bldP spid="38" grpId="0" animBg="1"/>
      <p:bldP spid="39" grpId="0" animBg="1"/>
      <p:bldP spid="48" grpId="0"/>
      <p:bldP spid="49" grpId="0"/>
      <p:bldP spid="51" grpId="0"/>
      <p:bldP spid="55" grpId="0"/>
      <p:bldP spid="6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5D04A03-4AC8-4F8B-A348-1B98378CDBCE}"/>
              </a:ext>
            </a:extLst>
          </p:cNvPr>
          <p:cNvSpPr txBox="1"/>
          <p:nvPr/>
        </p:nvSpPr>
        <p:spPr>
          <a:xfrm>
            <a:off x="5326865" y="974005"/>
            <a:ext cx="686513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比の値を求めよう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6C053E4-99AE-40B3-B422-E9CA6FF0991C}"/>
              </a:ext>
            </a:extLst>
          </p:cNvPr>
          <p:cNvSpPr txBox="1"/>
          <p:nvPr/>
        </p:nvSpPr>
        <p:spPr>
          <a:xfrm>
            <a:off x="6618854" y="435994"/>
            <a:ext cx="146461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b="1" dirty="0">
                <a:solidFill>
                  <a:srgbClr val="FF0000"/>
                </a:solidFill>
              </a:rPr>
              <a:t>あたい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951814-4054-4222-8D88-024E47B796B2}"/>
              </a:ext>
            </a:extLst>
          </p:cNvPr>
          <p:cNvSpPr txBox="1"/>
          <p:nvPr/>
        </p:nvSpPr>
        <p:spPr>
          <a:xfrm>
            <a:off x="2590344" y="2142958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939BB7B-3B79-4CDB-920C-7C5DFA40310B}"/>
              </a:ext>
            </a:extLst>
          </p:cNvPr>
          <p:cNvSpPr txBox="1"/>
          <p:nvPr/>
        </p:nvSpPr>
        <p:spPr>
          <a:xfrm>
            <a:off x="2534420" y="3526433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4278898-BA1A-4F1E-B9F6-ED66902AB07E}"/>
              </a:ext>
            </a:extLst>
          </p:cNvPr>
          <p:cNvSpPr txBox="1"/>
          <p:nvPr/>
        </p:nvSpPr>
        <p:spPr>
          <a:xfrm>
            <a:off x="2549648" y="5154763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0FB7740-EC63-48FE-B19A-48067B29A0A2}"/>
              </a:ext>
            </a:extLst>
          </p:cNvPr>
          <p:cNvSpPr txBox="1"/>
          <p:nvPr/>
        </p:nvSpPr>
        <p:spPr>
          <a:xfrm>
            <a:off x="3507859" y="2142958"/>
            <a:ext cx="22690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5 : 7</a:t>
            </a:r>
            <a:endParaRPr lang="ja-JP" altLang="en-US" sz="4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6D58E28-4921-4F8B-9A3B-527ED070A526}"/>
              </a:ext>
            </a:extLst>
          </p:cNvPr>
          <p:cNvSpPr txBox="1"/>
          <p:nvPr/>
        </p:nvSpPr>
        <p:spPr>
          <a:xfrm>
            <a:off x="3539164" y="3583279"/>
            <a:ext cx="28977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6 : 3</a:t>
            </a:r>
            <a:endParaRPr lang="ja-JP" altLang="en-US" sz="40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B07A537-2F13-4178-8F0B-38AF8B09C1EF}"/>
              </a:ext>
            </a:extLst>
          </p:cNvPr>
          <p:cNvSpPr txBox="1"/>
          <p:nvPr/>
        </p:nvSpPr>
        <p:spPr>
          <a:xfrm>
            <a:off x="3255696" y="5214119"/>
            <a:ext cx="31812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15 :</a:t>
            </a:r>
            <a:r>
              <a:rPr lang="ja-JP" altLang="en-US" sz="4000" b="1" dirty="0"/>
              <a:t> </a:t>
            </a:r>
            <a:r>
              <a:rPr lang="en-US" altLang="ja-JP" sz="4000" b="1" dirty="0"/>
              <a:t>25</a:t>
            </a:r>
            <a:endParaRPr lang="ja-JP" altLang="en-US" sz="40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380886C-5A02-4849-BF8A-10635C41F2AF}"/>
              </a:ext>
            </a:extLst>
          </p:cNvPr>
          <p:cNvSpPr txBox="1"/>
          <p:nvPr/>
        </p:nvSpPr>
        <p:spPr>
          <a:xfrm>
            <a:off x="6881679" y="1860624"/>
            <a:ext cx="46948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57</a:t>
            </a:r>
            <a:endParaRPr lang="ja-JP" altLang="en-US" sz="40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435CFD4-FA10-466A-95E8-848997290541}"/>
              </a:ext>
            </a:extLst>
          </p:cNvPr>
          <p:cNvSpPr txBox="1"/>
          <p:nvPr/>
        </p:nvSpPr>
        <p:spPr>
          <a:xfrm>
            <a:off x="6881679" y="3184063"/>
            <a:ext cx="46948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63</a:t>
            </a:r>
            <a:endParaRPr lang="ja-JP" altLang="en-US" sz="40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BB41487-524C-498F-B900-AA37B8680C21}"/>
              </a:ext>
            </a:extLst>
          </p:cNvPr>
          <p:cNvSpPr txBox="1"/>
          <p:nvPr/>
        </p:nvSpPr>
        <p:spPr>
          <a:xfrm>
            <a:off x="6881679" y="4842395"/>
            <a:ext cx="77288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1525</a:t>
            </a:r>
            <a:endParaRPr lang="ja-JP" altLang="en-US" sz="4000" b="1" dirty="0"/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D35A0655-122C-49DC-99FB-3D774833755B}"/>
              </a:ext>
            </a:extLst>
          </p:cNvPr>
          <p:cNvCxnSpPr/>
          <p:nvPr/>
        </p:nvCxnSpPr>
        <p:spPr>
          <a:xfrm>
            <a:off x="6779980" y="2494241"/>
            <a:ext cx="64340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7D9AF0A0-3DCF-4830-8030-8CF7E56D1FC6}"/>
              </a:ext>
            </a:extLst>
          </p:cNvPr>
          <p:cNvCxnSpPr/>
          <p:nvPr/>
        </p:nvCxnSpPr>
        <p:spPr>
          <a:xfrm>
            <a:off x="6776055" y="3800213"/>
            <a:ext cx="64340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EE9288D6-B00A-4001-8519-280C7BDE6907}"/>
              </a:ext>
            </a:extLst>
          </p:cNvPr>
          <p:cNvCxnSpPr>
            <a:cxnSpLocks/>
          </p:cNvCxnSpPr>
          <p:nvPr/>
        </p:nvCxnSpPr>
        <p:spPr>
          <a:xfrm>
            <a:off x="6915266" y="5459216"/>
            <a:ext cx="67331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AF1F192-41E6-4B09-AB4D-07892D003F57}"/>
              </a:ext>
            </a:extLst>
          </p:cNvPr>
          <p:cNvSpPr txBox="1"/>
          <p:nvPr/>
        </p:nvSpPr>
        <p:spPr>
          <a:xfrm>
            <a:off x="7724530" y="3446270"/>
            <a:ext cx="6866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D2B7400-5183-4663-9D28-1C2C6BD79BD7}"/>
              </a:ext>
            </a:extLst>
          </p:cNvPr>
          <p:cNvSpPr txBox="1"/>
          <p:nvPr/>
        </p:nvSpPr>
        <p:spPr>
          <a:xfrm>
            <a:off x="7739256" y="5105273"/>
            <a:ext cx="6866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3FEFB38-6BA6-4C06-AAAC-57E889C92518}"/>
              </a:ext>
            </a:extLst>
          </p:cNvPr>
          <p:cNvSpPr txBox="1"/>
          <p:nvPr/>
        </p:nvSpPr>
        <p:spPr>
          <a:xfrm>
            <a:off x="8246758" y="3446270"/>
            <a:ext cx="46948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２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3DC62C36-CC8B-424F-A9B9-8852DF84630A}"/>
              </a:ext>
            </a:extLst>
          </p:cNvPr>
          <p:cNvSpPr txBox="1"/>
          <p:nvPr/>
        </p:nvSpPr>
        <p:spPr>
          <a:xfrm>
            <a:off x="8442926" y="4842394"/>
            <a:ext cx="77288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3</a:t>
            </a:r>
          </a:p>
          <a:p>
            <a:r>
              <a:rPr lang="en-US" altLang="ja-JP" sz="4000" b="1" dirty="0"/>
              <a:t>5</a:t>
            </a:r>
            <a:endParaRPr lang="ja-JP" altLang="en-US" sz="4000" b="1" dirty="0"/>
          </a:p>
        </p:txBody>
      </p: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980DF759-9057-423B-B7CF-C85C80B75450}"/>
              </a:ext>
            </a:extLst>
          </p:cNvPr>
          <p:cNvCxnSpPr>
            <a:cxnSpLocks/>
          </p:cNvCxnSpPr>
          <p:nvPr/>
        </p:nvCxnSpPr>
        <p:spPr>
          <a:xfrm>
            <a:off x="8378765" y="5459216"/>
            <a:ext cx="67331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6387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21" grpId="0"/>
      <p:bldP spid="22" grpId="0"/>
      <p:bldP spid="23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1FBDC4B-FB4B-4C58-A029-938C659463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92" y="2200125"/>
            <a:ext cx="1463570" cy="4330089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C0011A4-690D-4605-9FD5-2BF4F6A451C6}"/>
              </a:ext>
            </a:extLst>
          </p:cNvPr>
          <p:cNvSpPr txBox="1"/>
          <p:nvPr/>
        </p:nvSpPr>
        <p:spPr>
          <a:xfrm>
            <a:off x="189133" y="57815"/>
            <a:ext cx="1193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　次のうち、同じあまさのカルピスはどれでしょう？　</a:t>
            </a:r>
            <a:endParaRPr lang="ja-JP" altLang="en-US" sz="36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F9AA83-2069-45FC-A2BF-D258929212D2}"/>
              </a:ext>
            </a:extLst>
          </p:cNvPr>
          <p:cNvSpPr txBox="1"/>
          <p:nvPr/>
        </p:nvSpPr>
        <p:spPr>
          <a:xfrm>
            <a:off x="189133" y="846317"/>
            <a:ext cx="599858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大さじではかっています</a:t>
            </a:r>
            <a:endParaRPr lang="en-US" altLang="ja-JP" sz="4000" dirty="0"/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848ACDA7-82E2-4BE8-A4C6-E2E3D0AD4B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713" y="1381153"/>
            <a:ext cx="1605106" cy="1007501"/>
          </a:xfrm>
          <a:prstGeom prst="rect">
            <a:avLst/>
          </a:prstGeom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8B323C7-ED74-4D0A-8D5B-147F8E12C73D}"/>
              </a:ext>
            </a:extLst>
          </p:cNvPr>
          <p:cNvSpPr txBox="1"/>
          <p:nvPr/>
        </p:nvSpPr>
        <p:spPr>
          <a:xfrm>
            <a:off x="3620750" y="1619213"/>
            <a:ext cx="661349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カルピス</a:t>
            </a:r>
            <a:r>
              <a:rPr lang="en-US" altLang="ja-JP" sz="4400" b="1" dirty="0"/>
              <a:t>(</a:t>
            </a:r>
            <a:r>
              <a:rPr lang="ja-JP" altLang="en-US" sz="4400" b="1" dirty="0"/>
              <a:t>杯</a:t>
            </a:r>
            <a:r>
              <a:rPr lang="en-US" altLang="ja-JP" sz="4400" b="1" dirty="0"/>
              <a:t>)</a:t>
            </a:r>
            <a:r>
              <a:rPr lang="ja-JP" altLang="en-US" sz="4400" b="1" dirty="0"/>
              <a:t>　　水</a:t>
            </a:r>
            <a:r>
              <a:rPr lang="en-US" altLang="ja-JP" sz="4400" b="1" dirty="0"/>
              <a:t>(</a:t>
            </a:r>
            <a:r>
              <a:rPr lang="ja-JP" altLang="en-US" sz="4400" b="1" dirty="0"/>
              <a:t>杯</a:t>
            </a:r>
            <a:r>
              <a:rPr lang="en-US" altLang="ja-JP" sz="4400" b="1" dirty="0"/>
              <a:t>)</a:t>
            </a:r>
            <a:endParaRPr lang="ja-JP" altLang="en-US" sz="4400" b="1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ADADF19-0A20-41D8-89D8-46D4E040F2AD}"/>
              </a:ext>
            </a:extLst>
          </p:cNvPr>
          <p:cNvSpPr txBox="1"/>
          <p:nvPr/>
        </p:nvSpPr>
        <p:spPr>
          <a:xfrm>
            <a:off x="4956858" y="2246845"/>
            <a:ext cx="527738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 b="1" dirty="0"/>
              <a:t>20</a:t>
            </a:r>
            <a:r>
              <a:rPr lang="ja-JP" altLang="en-US" sz="4400" b="1" dirty="0"/>
              <a:t>　　　　  </a:t>
            </a:r>
            <a:r>
              <a:rPr lang="en-US" altLang="ja-JP" sz="4400" b="1" dirty="0"/>
              <a:t>50</a:t>
            </a:r>
            <a:endParaRPr lang="ja-JP" altLang="en-US" sz="44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A8DEF27-CBF5-49A4-8580-B15B952C8836}"/>
              </a:ext>
            </a:extLst>
          </p:cNvPr>
          <p:cNvSpPr txBox="1"/>
          <p:nvPr/>
        </p:nvSpPr>
        <p:spPr>
          <a:xfrm>
            <a:off x="4956858" y="3053195"/>
            <a:ext cx="482898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 b="1" dirty="0"/>
              <a:t>10</a:t>
            </a:r>
            <a:r>
              <a:rPr lang="ja-JP" altLang="en-US" sz="4400" b="1" dirty="0"/>
              <a:t>　　　  　</a:t>
            </a:r>
            <a:r>
              <a:rPr lang="en-US" altLang="ja-JP" sz="4400" b="1" dirty="0"/>
              <a:t>50</a:t>
            </a:r>
            <a:endParaRPr lang="ja-JP" altLang="en-US" sz="44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31CC1BF-DD7D-40A2-BE13-C1DBC0FB9C02}"/>
              </a:ext>
            </a:extLst>
          </p:cNvPr>
          <p:cNvSpPr txBox="1"/>
          <p:nvPr/>
        </p:nvSpPr>
        <p:spPr>
          <a:xfrm>
            <a:off x="4940916" y="3859545"/>
            <a:ext cx="478637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 b="1" dirty="0"/>
              <a:t>60</a:t>
            </a:r>
            <a:r>
              <a:rPr lang="ja-JP" altLang="en-US" sz="4400" b="1" dirty="0"/>
              <a:t>　       　</a:t>
            </a:r>
            <a:r>
              <a:rPr lang="en-US" altLang="ja-JP" sz="4400" b="1" dirty="0"/>
              <a:t>100</a:t>
            </a:r>
            <a:endParaRPr lang="ja-JP" altLang="en-US" sz="44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53CC065-BE9A-4C4F-9A6A-6C5D0FE0FE52}"/>
              </a:ext>
            </a:extLst>
          </p:cNvPr>
          <p:cNvSpPr txBox="1"/>
          <p:nvPr/>
        </p:nvSpPr>
        <p:spPr>
          <a:xfrm>
            <a:off x="2968221" y="2173930"/>
            <a:ext cx="58701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㋐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BE51996-7D6F-43F3-B9B1-23FF77D93512}"/>
              </a:ext>
            </a:extLst>
          </p:cNvPr>
          <p:cNvSpPr txBox="1"/>
          <p:nvPr/>
        </p:nvSpPr>
        <p:spPr>
          <a:xfrm>
            <a:off x="2968221" y="3040952"/>
            <a:ext cx="58701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㋑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F381CD1-57DC-43E5-A92F-F077BDE0F1E4}"/>
              </a:ext>
            </a:extLst>
          </p:cNvPr>
          <p:cNvSpPr txBox="1"/>
          <p:nvPr/>
        </p:nvSpPr>
        <p:spPr>
          <a:xfrm>
            <a:off x="2968221" y="3879697"/>
            <a:ext cx="58701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㋒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7DC7BCD-DAF7-4062-9DC1-5C6C74A04BC7}"/>
              </a:ext>
            </a:extLst>
          </p:cNvPr>
          <p:cNvSpPr txBox="1"/>
          <p:nvPr/>
        </p:nvSpPr>
        <p:spPr>
          <a:xfrm>
            <a:off x="2968221" y="4705802"/>
            <a:ext cx="58701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㋓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8E592B7-DA7A-424B-8065-11A7A7FCB125}"/>
              </a:ext>
            </a:extLst>
          </p:cNvPr>
          <p:cNvSpPr txBox="1"/>
          <p:nvPr/>
        </p:nvSpPr>
        <p:spPr>
          <a:xfrm>
            <a:off x="4978159" y="4705802"/>
            <a:ext cx="478637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 b="1" dirty="0"/>
              <a:t>80</a:t>
            </a:r>
            <a:r>
              <a:rPr lang="ja-JP" altLang="en-US" sz="4400" b="1" dirty="0"/>
              <a:t>　       　</a:t>
            </a:r>
            <a:r>
              <a:rPr lang="en-US" altLang="ja-JP" sz="4400" b="1" dirty="0"/>
              <a:t>200</a:t>
            </a:r>
            <a:endParaRPr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56744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47C36CA-4BC7-4A02-A579-7228DC049E2F}"/>
              </a:ext>
            </a:extLst>
          </p:cNvPr>
          <p:cNvSpPr txBox="1"/>
          <p:nvPr/>
        </p:nvSpPr>
        <p:spPr>
          <a:xfrm>
            <a:off x="317950" y="244053"/>
            <a:ext cx="103908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次の</a:t>
            </a:r>
            <a:r>
              <a:rPr lang="en-US" altLang="ja-JP" sz="3600" b="1" dirty="0"/>
              <a:t>2</a:t>
            </a:r>
            <a:r>
              <a:rPr lang="ja-JP" altLang="en-US" sz="3600" b="1" dirty="0"/>
              <a:t>つの比が等しいかどうか調べましょう。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645EA3C-F7C6-4A9C-9DA3-50B93F327682}"/>
              </a:ext>
            </a:extLst>
          </p:cNvPr>
          <p:cNvSpPr txBox="1"/>
          <p:nvPr/>
        </p:nvSpPr>
        <p:spPr>
          <a:xfrm>
            <a:off x="630606" y="2008437"/>
            <a:ext cx="762727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①　</a:t>
            </a:r>
            <a:r>
              <a:rPr lang="en-US" altLang="ja-JP" sz="4400" b="1" dirty="0"/>
              <a:t>6</a:t>
            </a:r>
            <a:r>
              <a:rPr lang="ja-JP" altLang="en-US" sz="4400" b="1" dirty="0"/>
              <a:t>：</a:t>
            </a:r>
            <a:r>
              <a:rPr lang="en-US" altLang="ja-JP" sz="4400" b="1" dirty="0"/>
              <a:t>8</a:t>
            </a:r>
            <a:r>
              <a:rPr lang="ja-JP" altLang="en-US" sz="4400" b="1" dirty="0"/>
              <a:t>　と　</a:t>
            </a:r>
            <a:r>
              <a:rPr lang="en-US" altLang="ja-JP" sz="4400" b="1" dirty="0"/>
              <a:t>9</a:t>
            </a:r>
            <a:r>
              <a:rPr lang="ja-JP" altLang="en-US" sz="4400" b="1" dirty="0"/>
              <a:t>：</a:t>
            </a:r>
            <a:r>
              <a:rPr lang="en-US" altLang="ja-JP" sz="4400" b="1" dirty="0"/>
              <a:t>12</a:t>
            </a:r>
            <a:endParaRPr lang="ja-JP" altLang="en-US" sz="44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3AD074E-C80D-4645-B0FF-439B496DF8A4}"/>
              </a:ext>
            </a:extLst>
          </p:cNvPr>
          <p:cNvSpPr txBox="1"/>
          <p:nvPr/>
        </p:nvSpPr>
        <p:spPr>
          <a:xfrm>
            <a:off x="759147" y="1029621"/>
            <a:ext cx="103908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FF0000"/>
                </a:solidFill>
              </a:rPr>
              <a:t>比の値が等しい</a:t>
            </a:r>
            <a:r>
              <a:rPr lang="ja-JP" altLang="en-US" sz="3600" b="1" dirty="0"/>
              <a:t>とき</a:t>
            </a:r>
            <a:r>
              <a:rPr lang="en-US" altLang="ja-JP" sz="3600" b="1" dirty="0"/>
              <a:t>2</a:t>
            </a:r>
            <a:r>
              <a:rPr lang="ja-JP" altLang="en-US" sz="3600" b="1" dirty="0"/>
              <a:t>つの比は等しいといいます。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8649FA-9B0B-4BF1-9968-4B0E657DFBFC}"/>
              </a:ext>
            </a:extLst>
          </p:cNvPr>
          <p:cNvSpPr txBox="1"/>
          <p:nvPr/>
        </p:nvSpPr>
        <p:spPr>
          <a:xfrm>
            <a:off x="630606" y="4159322"/>
            <a:ext cx="762727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②　３：４　と　４：５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BFB352BF-941D-46F9-8C86-666DEF44F764}"/>
              </a:ext>
            </a:extLst>
          </p:cNvPr>
          <p:cNvGrpSpPr/>
          <p:nvPr/>
        </p:nvGrpSpPr>
        <p:grpSpPr>
          <a:xfrm>
            <a:off x="1695254" y="2698678"/>
            <a:ext cx="664255" cy="1323439"/>
            <a:chOff x="8267307" y="1941888"/>
            <a:chExt cx="664255" cy="1323439"/>
          </a:xfrm>
        </p:grpSpPr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77915246-B976-4149-A97C-4ABF1EBC321E}"/>
                </a:ext>
              </a:extLst>
            </p:cNvPr>
            <p:cNvSpPr txBox="1"/>
            <p:nvPr/>
          </p:nvSpPr>
          <p:spPr>
            <a:xfrm>
              <a:off x="8267307" y="1941888"/>
              <a:ext cx="469481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000" b="1" dirty="0"/>
                <a:t>６</a:t>
              </a:r>
              <a:endParaRPr lang="en-US" altLang="ja-JP" sz="4000" b="1" dirty="0"/>
            </a:p>
            <a:p>
              <a:r>
                <a:rPr lang="ja-JP" altLang="en-US" sz="4000" b="1" dirty="0"/>
                <a:t>８</a:t>
              </a:r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F33AC5A2-B985-4A5F-8EED-181ECCB43539}"/>
                </a:ext>
              </a:extLst>
            </p:cNvPr>
            <p:cNvCxnSpPr/>
            <p:nvPr/>
          </p:nvCxnSpPr>
          <p:spPr>
            <a:xfrm>
              <a:off x="8288159" y="2575505"/>
              <a:ext cx="643403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5F2AD194-6577-4047-BCAE-56AD6C529696}"/>
              </a:ext>
            </a:extLst>
          </p:cNvPr>
          <p:cNvGrpSpPr/>
          <p:nvPr/>
        </p:nvGrpSpPr>
        <p:grpSpPr>
          <a:xfrm>
            <a:off x="2972276" y="2655409"/>
            <a:ext cx="664255" cy="1323439"/>
            <a:chOff x="8267307" y="1941888"/>
            <a:chExt cx="664255" cy="1323439"/>
          </a:xfrm>
        </p:grpSpPr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8C1B42C7-BEF4-442C-BB69-0343CC2A6F39}"/>
                </a:ext>
              </a:extLst>
            </p:cNvPr>
            <p:cNvSpPr txBox="1"/>
            <p:nvPr/>
          </p:nvSpPr>
          <p:spPr>
            <a:xfrm>
              <a:off x="8267307" y="1941888"/>
              <a:ext cx="469481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000" b="1" dirty="0"/>
                <a:t>３４</a:t>
              </a:r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18D87BA9-9CA4-44C5-B2D9-DA6D0E7604F8}"/>
                </a:ext>
              </a:extLst>
            </p:cNvPr>
            <p:cNvCxnSpPr/>
            <p:nvPr/>
          </p:nvCxnSpPr>
          <p:spPr>
            <a:xfrm>
              <a:off x="8288159" y="2575505"/>
              <a:ext cx="643403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FCB20BA-AE6D-477E-90FD-6FCD62AB9951}"/>
              </a:ext>
            </a:extLst>
          </p:cNvPr>
          <p:cNvSpPr txBox="1"/>
          <p:nvPr/>
        </p:nvSpPr>
        <p:spPr>
          <a:xfrm>
            <a:off x="2380361" y="2973244"/>
            <a:ext cx="6866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D07A67B1-0804-46DB-8434-B10292E0D941}"/>
              </a:ext>
            </a:extLst>
          </p:cNvPr>
          <p:cNvGrpSpPr/>
          <p:nvPr/>
        </p:nvGrpSpPr>
        <p:grpSpPr>
          <a:xfrm>
            <a:off x="5309317" y="2708105"/>
            <a:ext cx="786683" cy="1323439"/>
            <a:chOff x="8267307" y="1941888"/>
            <a:chExt cx="786683" cy="1323439"/>
          </a:xfrm>
        </p:grpSpPr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F3C8D3BB-FA34-41C8-ADBC-A30EBFCBA2C5}"/>
                </a:ext>
              </a:extLst>
            </p:cNvPr>
            <p:cNvSpPr txBox="1"/>
            <p:nvPr/>
          </p:nvSpPr>
          <p:spPr>
            <a:xfrm>
              <a:off x="8267307" y="1941888"/>
              <a:ext cx="786683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 b="1" dirty="0"/>
                <a:t> 9</a:t>
              </a:r>
            </a:p>
            <a:p>
              <a:r>
                <a:rPr lang="en-US" altLang="ja-JP" sz="4000" b="1" dirty="0"/>
                <a:t>12</a:t>
              </a:r>
              <a:endParaRPr lang="ja-JP" altLang="en-US" sz="4000" b="1" dirty="0"/>
            </a:p>
          </p:txBody>
        </p: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E4F52B79-B2CC-4D98-BD1D-CCCE276D9779}"/>
                </a:ext>
              </a:extLst>
            </p:cNvPr>
            <p:cNvCxnSpPr/>
            <p:nvPr/>
          </p:nvCxnSpPr>
          <p:spPr>
            <a:xfrm>
              <a:off x="8288159" y="2575505"/>
              <a:ext cx="643403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EBEFEB7B-6363-4E02-9470-BF2F029B51A2}"/>
              </a:ext>
            </a:extLst>
          </p:cNvPr>
          <p:cNvGrpSpPr/>
          <p:nvPr/>
        </p:nvGrpSpPr>
        <p:grpSpPr>
          <a:xfrm>
            <a:off x="2380361" y="4906441"/>
            <a:ext cx="664255" cy="1323439"/>
            <a:chOff x="8267307" y="1941888"/>
            <a:chExt cx="664255" cy="1323439"/>
          </a:xfrm>
        </p:grpSpPr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BE5D7F71-1F3C-4F83-AE65-5F89C2F88075}"/>
                </a:ext>
              </a:extLst>
            </p:cNvPr>
            <p:cNvSpPr txBox="1"/>
            <p:nvPr/>
          </p:nvSpPr>
          <p:spPr>
            <a:xfrm>
              <a:off x="8267307" y="1941888"/>
              <a:ext cx="469481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000" b="1" dirty="0"/>
                <a:t>３４</a:t>
              </a:r>
            </a:p>
          </p:txBody>
        </p: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C81839BF-5FAD-413F-904F-25BB36A8A5E8}"/>
                </a:ext>
              </a:extLst>
            </p:cNvPr>
            <p:cNvCxnSpPr/>
            <p:nvPr/>
          </p:nvCxnSpPr>
          <p:spPr>
            <a:xfrm>
              <a:off x="8288159" y="2575505"/>
              <a:ext cx="643403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6D3DAE5C-8973-4615-B5EA-235C6E9C583E}"/>
              </a:ext>
            </a:extLst>
          </p:cNvPr>
          <p:cNvGrpSpPr/>
          <p:nvPr/>
        </p:nvGrpSpPr>
        <p:grpSpPr>
          <a:xfrm>
            <a:off x="5580230" y="4928763"/>
            <a:ext cx="786683" cy="1323439"/>
            <a:chOff x="8267307" y="1941888"/>
            <a:chExt cx="786683" cy="1323439"/>
          </a:xfrm>
        </p:grpSpPr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9AB3783D-711F-4DCC-95A7-66713A64EDEC}"/>
                </a:ext>
              </a:extLst>
            </p:cNvPr>
            <p:cNvSpPr txBox="1"/>
            <p:nvPr/>
          </p:nvSpPr>
          <p:spPr>
            <a:xfrm>
              <a:off x="8267307" y="1941888"/>
              <a:ext cx="786683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 b="1" dirty="0"/>
                <a:t> 4</a:t>
              </a:r>
            </a:p>
            <a:p>
              <a:r>
                <a:rPr lang="en-US" altLang="ja-JP" sz="4000" b="1" dirty="0"/>
                <a:t> 5</a:t>
              </a:r>
              <a:endParaRPr lang="ja-JP" altLang="en-US" sz="4000" b="1" dirty="0"/>
            </a:p>
          </p:txBody>
        </p: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28FDA9F5-A49F-407C-876B-9C054EDF4777}"/>
                </a:ext>
              </a:extLst>
            </p:cNvPr>
            <p:cNvCxnSpPr/>
            <p:nvPr/>
          </p:nvCxnSpPr>
          <p:spPr>
            <a:xfrm>
              <a:off x="8288159" y="2575505"/>
              <a:ext cx="643403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5BD086B6-0C9F-43E7-A16A-A5F8B95C4A66}"/>
              </a:ext>
            </a:extLst>
          </p:cNvPr>
          <p:cNvGrpSpPr/>
          <p:nvPr/>
        </p:nvGrpSpPr>
        <p:grpSpPr>
          <a:xfrm>
            <a:off x="6548855" y="2705406"/>
            <a:ext cx="664255" cy="1323439"/>
            <a:chOff x="8267307" y="1941888"/>
            <a:chExt cx="664255" cy="1323439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35190E7D-C479-4DCA-A17D-C0A3159F3AE4}"/>
                </a:ext>
              </a:extLst>
            </p:cNvPr>
            <p:cNvSpPr txBox="1"/>
            <p:nvPr/>
          </p:nvSpPr>
          <p:spPr>
            <a:xfrm>
              <a:off x="8267307" y="1941888"/>
              <a:ext cx="469481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000" b="1" dirty="0"/>
                <a:t>３４</a:t>
              </a:r>
            </a:p>
          </p:txBody>
        </p: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3A9B2421-1C53-458C-BF3A-B34F091CC3FE}"/>
                </a:ext>
              </a:extLst>
            </p:cNvPr>
            <p:cNvCxnSpPr/>
            <p:nvPr/>
          </p:nvCxnSpPr>
          <p:spPr>
            <a:xfrm>
              <a:off x="8288159" y="2575505"/>
              <a:ext cx="643403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F6144FA7-F529-4784-81B0-4355C7848593}"/>
              </a:ext>
            </a:extLst>
          </p:cNvPr>
          <p:cNvSpPr txBox="1"/>
          <p:nvPr/>
        </p:nvSpPr>
        <p:spPr>
          <a:xfrm>
            <a:off x="5956940" y="3023241"/>
            <a:ext cx="6866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6DCA8CC-D042-4310-990E-AA91613ED96F}"/>
              </a:ext>
            </a:extLst>
          </p:cNvPr>
          <p:cNvSpPr txBox="1"/>
          <p:nvPr/>
        </p:nvSpPr>
        <p:spPr>
          <a:xfrm>
            <a:off x="7638854" y="2230495"/>
            <a:ext cx="35111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FF0000"/>
                </a:solidFill>
              </a:rPr>
              <a:t>比の値が等しい</a:t>
            </a:r>
            <a:endParaRPr lang="ja-JP" altLang="en-US" sz="3600" b="1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E1DDF3D-81C8-43A9-99E6-C49799E2BE86}"/>
              </a:ext>
            </a:extLst>
          </p:cNvPr>
          <p:cNvSpPr txBox="1"/>
          <p:nvPr/>
        </p:nvSpPr>
        <p:spPr>
          <a:xfrm>
            <a:off x="7787639" y="2878732"/>
            <a:ext cx="328681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>
                <a:solidFill>
                  <a:srgbClr val="FF0000"/>
                </a:solidFill>
              </a:rPr>
              <a:t>比は等しい</a:t>
            </a:r>
            <a:endParaRPr lang="ja-JP" altLang="en-US" sz="4400" b="1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4989549-1C1A-49DD-A7F6-EF75CE74D225}"/>
              </a:ext>
            </a:extLst>
          </p:cNvPr>
          <p:cNvSpPr txBox="1"/>
          <p:nvPr/>
        </p:nvSpPr>
        <p:spPr>
          <a:xfrm>
            <a:off x="7301590" y="4260110"/>
            <a:ext cx="463274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FF0000"/>
                </a:solidFill>
              </a:rPr>
              <a:t>比の値が等しくない</a:t>
            </a:r>
            <a:endParaRPr lang="ja-JP" altLang="en-US" sz="3600" b="1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0382DC7-E2CB-4B49-88BE-DD2B22EC55E5}"/>
              </a:ext>
            </a:extLst>
          </p:cNvPr>
          <p:cNvSpPr txBox="1"/>
          <p:nvPr/>
        </p:nvSpPr>
        <p:spPr>
          <a:xfrm>
            <a:off x="7301590" y="5177659"/>
            <a:ext cx="433669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>
                <a:solidFill>
                  <a:srgbClr val="FF0000"/>
                </a:solidFill>
              </a:rPr>
              <a:t>比は等しくない</a:t>
            </a:r>
            <a:endParaRPr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89331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12" grpId="0"/>
      <p:bldP spid="25" grpId="0"/>
      <p:bldP spid="26" grpId="0"/>
      <p:bldP spid="27" grpId="0"/>
      <p:bldP spid="28" grpId="0"/>
      <p:bldP spid="2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97B94BB-5DC5-481B-8A59-7D2851C0F85F}"/>
              </a:ext>
            </a:extLst>
          </p:cNvPr>
          <p:cNvSpPr txBox="1"/>
          <p:nvPr/>
        </p:nvSpPr>
        <p:spPr>
          <a:xfrm>
            <a:off x="1995457" y="2789803"/>
            <a:ext cx="84470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/>
              <a:t>㋐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32B95E8-5C8F-412E-A645-43EDAE057181}"/>
              </a:ext>
            </a:extLst>
          </p:cNvPr>
          <p:cNvSpPr txBox="1"/>
          <p:nvPr/>
        </p:nvSpPr>
        <p:spPr>
          <a:xfrm>
            <a:off x="3144880" y="2789803"/>
            <a:ext cx="304853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40 : 50</a:t>
            </a:r>
            <a:r>
              <a:rPr lang="ja-JP" altLang="en-US" sz="5400" b="1" dirty="0"/>
              <a:t>＝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0C56A8D-A9DD-4756-B964-CBD4A03FC5C3}"/>
              </a:ext>
            </a:extLst>
          </p:cNvPr>
          <p:cNvSpPr txBox="1"/>
          <p:nvPr/>
        </p:nvSpPr>
        <p:spPr>
          <a:xfrm>
            <a:off x="361153" y="134016"/>
            <a:ext cx="1122439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等しい</a:t>
            </a:r>
            <a:r>
              <a:rPr lang="en-US" altLang="ja-JP" sz="4000" b="1" dirty="0"/>
              <a:t>2</a:t>
            </a:r>
            <a:r>
              <a:rPr lang="ja-JP" altLang="en-US" sz="4000" b="1" dirty="0"/>
              <a:t>つの比　</a:t>
            </a:r>
            <a:r>
              <a:rPr lang="en-US" altLang="ja-JP" sz="4000" b="1" dirty="0"/>
              <a:t>40</a:t>
            </a:r>
            <a:r>
              <a:rPr lang="ja-JP" altLang="en-US" sz="4000" b="1" dirty="0"/>
              <a:t>：</a:t>
            </a:r>
            <a:r>
              <a:rPr lang="en-US" altLang="ja-JP" sz="4000" b="1" dirty="0"/>
              <a:t>50</a:t>
            </a:r>
            <a:r>
              <a:rPr lang="ja-JP" altLang="en-US" sz="4000" b="1" dirty="0"/>
              <a:t>と</a:t>
            </a:r>
            <a:r>
              <a:rPr lang="en-US" altLang="ja-JP" sz="4000" b="1" dirty="0"/>
              <a:t>120</a:t>
            </a:r>
            <a:r>
              <a:rPr lang="ja-JP" altLang="en-US" sz="4000" b="1" dirty="0"/>
              <a:t>：</a:t>
            </a:r>
            <a:r>
              <a:rPr lang="en-US" altLang="ja-JP" sz="4000" b="1" dirty="0"/>
              <a:t>150</a:t>
            </a:r>
            <a:r>
              <a:rPr lang="ja-JP" altLang="en-US" sz="4000" b="1" dirty="0"/>
              <a:t>の間には，どんな関係があるかどうか調べてみましょう。</a:t>
            </a:r>
          </a:p>
        </p:txBody>
      </p:sp>
      <p:sp>
        <p:nvSpPr>
          <p:cNvPr id="23" name="矢印: 下カーブ 22">
            <a:extLst>
              <a:ext uri="{FF2B5EF4-FFF2-40B4-BE49-F238E27FC236}">
                <a16:creationId xmlns:a16="http://schemas.microsoft.com/office/drawing/2014/main" id="{B1C75009-4B7E-485C-8B10-432DEAE4DDF4}"/>
              </a:ext>
            </a:extLst>
          </p:cNvPr>
          <p:cNvSpPr/>
          <p:nvPr/>
        </p:nvSpPr>
        <p:spPr>
          <a:xfrm>
            <a:off x="3582186" y="2296706"/>
            <a:ext cx="3350544" cy="49309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5400">
              <a:solidFill>
                <a:schemeClr val="tx1"/>
              </a:solidFill>
            </a:endParaRPr>
          </a:p>
        </p:txBody>
      </p:sp>
      <p:sp>
        <p:nvSpPr>
          <p:cNvPr id="26" name="矢印: 下カーブ 25">
            <a:extLst>
              <a:ext uri="{FF2B5EF4-FFF2-40B4-BE49-F238E27FC236}">
                <a16:creationId xmlns:a16="http://schemas.microsoft.com/office/drawing/2014/main" id="{62EFD2B8-8C64-44C3-A7B3-80A93E01A754}"/>
              </a:ext>
            </a:extLst>
          </p:cNvPr>
          <p:cNvSpPr/>
          <p:nvPr/>
        </p:nvSpPr>
        <p:spPr>
          <a:xfrm flipV="1">
            <a:off x="4750827" y="3654974"/>
            <a:ext cx="3707754" cy="5198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5400">
              <a:solidFill>
                <a:schemeClr val="tx1"/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6DFD9B03-60EC-4BD5-802E-90AF0F1ABF24}"/>
              </a:ext>
            </a:extLst>
          </p:cNvPr>
          <p:cNvSpPr txBox="1"/>
          <p:nvPr/>
        </p:nvSpPr>
        <p:spPr>
          <a:xfrm>
            <a:off x="4568858" y="1457455"/>
            <a:ext cx="175290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×3</a:t>
            </a:r>
            <a:endParaRPr lang="ja-JP" altLang="en-US" sz="5400" b="1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839A7D4-AFAA-498B-B6CB-68B975214BE1}"/>
              </a:ext>
            </a:extLst>
          </p:cNvPr>
          <p:cNvSpPr txBox="1"/>
          <p:nvPr/>
        </p:nvSpPr>
        <p:spPr>
          <a:xfrm>
            <a:off x="5945068" y="4090719"/>
            <a:ext cx="175290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×3</a:t>
            </a:r>
            <a:endParaRPr lang="ja-JP" altLang="en-US" sz="54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C4C819B-D204-43BA-93F9-A9BA8BB36A2A}"/>
              </a:ext>
            </a:extLst>
          </p:cNvPr>
          <p:cNvSpPr txBox="1"/>
          <p:nvPr/>
        </p:nvSpPr>
        <p:spPr>
          <a:xfrm>
            <a:off x="5999482" y="2789803"/>
            <a:ext cx="33505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120</a:t>
            </a:r>
            <a:r>
              <a:rPr lang="ja-JP" altLang="en-US" sz="5400" b="1" dirty="0"/>
              <a:t>：</a:t>
            </a:r>
            <a:r>
              <a:rPr lang="en-US" altLang="ja-JP" sz="5400" b="1" dirty="0"/>
              <a:t>150</a:t>
            </a:r>
            <a:endParaRPr lang="ja-JP" alt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37143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23" grpId="0" animBg="1"/>
      <p:bldP spid="26" grpId="0" animBg="1"/>
      <p:bldP spid="27" grpId="0"/>
      <p:bldP spid="28" grpId="0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0C56A8D-A9DD-4756-B964-CBD4A03FC5C3}"/>
              </a:ext>
            </a:extLst>
          </p:cNvPr>
          <p:cNvSpPr txBox="1"/>
          <p:nvPr/>
        </p:nvSpPr>
        <p:spPr>
          <a:xfrm>
            <a:off x="351725" y="509112"/>
            <a:ext cx="1122439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等しい</a:t>
            </a:r>
            <a:r>
              <a:rPr lang="en-US" altLang="ja-JP" sz="4000" b="1" dirty="0"/>
              <a:t>2</a:t>
            </a:r>
            <a:r>
              <a:rPr lang="ja-JP" altLang="en-US" sz="4000" b="1" dirty="0"/>
              <a:t>つの比　</a:t>
            </a:r>
            <a:r>
              <a:rPr lang="en-US" altLang="ja-JP" sz="4000" b="1" dirty="0"/>
              <a:t>40</a:t>
            </a:r>
            <a:r>
              <a:rPr lang="ja-JP" altLang="en-US" sz="4000" b="1" dirty="0"/>
              <a:t>：</a:t>
            </a:r>
            <a:r>
              <a:rPr lang="en-US" altLang="ja-JP" sz="4000" b="1" dirty="0"/>
              <a:t>50</a:t>
            </a:r>
            <a:r>
              <a:rPr lang="ja-JP" altLang="en-US" sz="4000" b="1" dirty="0"/>
              <a:t>と</a:t>
            </a:r>
            <a:r>
              <a:rPr lang="en-US" altLang="ja-JP" sz="4000" b="1" dirty="0"/>
              <a:t>120</a:t>
            </a:r>
            <a:r>
              <a:rPr lang="ja-JP" altLang="en-US" sz="4000" b="1" dirty="0"/>
              <a:t>：</a:t>
            </a:r>
            <a:r>
              <a:rPr lang="en-US" altLang="ja-JP" sz="4000" b="1" dirty="0"/>
              <a:t>150</a:t>
            </a:r>
            <a:r>
              <a:rPr lang="ja-JP" altLang="en-US" sz="4000" b="1" dirty="0"/>
              <a:t>の間には，どんな関係があるかどうか調べてみましょう。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6B4C89F-61AA-4B04-BBFB-063C8394D493}"/>
              </a:ext>
            </a:extLst>
          </p:cNvPr>
          <p:cNvSpPr txBox="1"/>
          <p:nvPr/>
        </p:nvSpPr>
        <p:spPr>
          <a:xfrm>
            <a:off x="1161343" y="2754377"/>
            <a:ext cx="58701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㋑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F879C41-DB99-4884-BFAF-13C716B66794}"/>
              </a:ext>
            </a:extLst>
          </p:cNvPr>
          <p:cNvSpPr txBox="1"/>
          <p:nvPr/>
        </p:nvSpPr>
        <p:spPr>
          <a:xfrm>
            <a:off x="2076390" y="3517063"/>
            <a:ext cx="450404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120</a:t>
            </a:r>
            <a:r>
              <a:rPr lang="ja-JP" altLang="en-US" sz="5400" b="1" dirty="0"/>
              <a:t>：</a:t>
            </a:r>
            <a:r>
              <a:rPr lang="en-US" altLang="ja-JP" sz="5400" b="1" dirty="0"/>
              <a:t>150</a:t>
            </a:r>
            <a:r>
              <a:rPr lang="ja-JP" altLang="en-US" sz="5400" b="1" dirty="0"/>
              <a:t>＝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96E5BC8-0672-4B59-A130-9E8A168290CE}"/>
              </a:ext>
            </a:extLst>
          </p:cNvPr>
          <p:cNvSpPr txBox="1"/>
          <p:nvPr/>
        </p:nvSpPr>
        <p:spPr>
          <a:xfrm>
            <a:off x="4328414" y="2568399"/>
            <a:ext cx="154469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÷3</a:t>
            </a:r>
            <a:endParaRPr lang="ja-JP" altLang="en-US" sz="5400" b="1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E9395E7-021A-412C-8AC2-2F02A1F43285}"/>
              </a:ext>
            </a:extLst>
          </p:cNvPr>
          <p:cNvSpPr txBox="1"/>
          <p:nvPr/>
        </p:nvSpPr>
        <p:spPr>
          <a:xfrm>
            <a:off x="5647960" y="4619767"/>
            <a:ext cx="154469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÷3</a:t>
            </a:r>
            <a:endParaRPr lang="ja-JP" altLang="en-US" sz="5400" b="1" dirty="0"/>
          </a:p>
        </p:txBody>
      </p:sp>
      <p:sp>
        <p:nvSpPr>
          <p:cNvPr id="31" name="矢印: 下カーブ 30">
            <a:extLst>
              <a:ext uri="{FF2B5EF4-FFF2-40B4-BE49-F238E27FC236}">
                <a16:creationId xmlns:a16="http://schemas.microsoft.com/office/drawing/2014/main" id="{A7E20EE3-7700-49C5-A167-8F23217F6ED1}"/>
              </a:ext>
            </a:extLst>
          </p:cNvPr>
          <p:cNvSpPr/>
          <p:nvPr/>
        </p:nvSpPr>
        <p:spPr>
          <a:xfrm>
            <a:off x="3038574" y="3092277"/>
            <a:ext cx="3475348" cy="49309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>
              <a:solidFill>
                <a:schemeClr val="tx1"/>
              </a:solidFill>
            </a:endParaRPr>
          </a:p>
        </p:txBody>
      </p:sp>
      <p:sp>
        <p:nvSpPr>
          <p:cNvPr id="32" name="矢印: 下カーブ 31">
            <a:extLst>
              <a:ext uri="{FF2B5EF4-FFF2-40B4-BE49-F238E27FC236}">
                <a16:creationId xmlns:a16="http://schemas.microsoft.com/office/drawing/2014/main" id="{852375B4-1CBF-444B-A6E8-0F794B5DB24C}"/>
              </a:ext>
            </a:extLst>
          </p:cNvPr>
          <p:cNvSpPr/>
          <p:nvPr/>
        </p:nvSpPr>
        <p:spPr>
          <a:xfrm flipV="1">
            <a:off x="4623846" y="4321222"/>
            <a:ext cx="3266390" cy="5198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AF85588-A57D-43D2-9A7C-C26E9205F295}"/>
              </a:ext>
            </a:extLst>
          </p:cNvPr>
          <p:cNvSpPr txBox="1"/>
          <p:nvPr/>
        </p:nvSpPr>
        <p:spPr>
          <a:xfrm>
            <a:off x="5848079" y="3523804"/>
            <a:ext cx="338908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40 : 50</a:t>
            </a:r>
            <a:endParaRPr lang="ja-JP" alt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272164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9" grpId="0"/>
      <p:bldP spid="30" grpId="0"/>
      <p:bldP spid="31" grpId="0" animBg="1"/>
      <p:bldP spid="32" grpId="0" animBg="1"/>
      <p:bldP spid="2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A7C5C4-AE44-4ADA-89CF-6BEB20F482EF}"/>
              </a:ext>
            </a:extLst>
          </p:cNvPr>
          <p:cNvSpPr txBox="1"/>
          <p:nvPr/>
        </p:nvSpPr>
        <p:spPr>
          <a:xfrm>
            <a:off x="1078487" y="465121"/>
            <a:ext cx="100350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chemeClr val="accent1"/>
                </a:solidFill>
              </a:rPr>
              <a:t>比をかんたんにする方法その一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31AE212-4550-4533-B6B6-9D25B5F6F760}"/>
              </a:ext>
            </a:extLst>
          </p:cNvPr>
          <p:cNvSpPr txBox="1"/>
          <p:nvPr/>
        </p:nvSpPr>
        <p:spPr>
          <a:xfrm>
            <a:off x="2065655" y="2322383"/>
            <a:ext cx="53061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8800" b="1" dirty="0"/>
              <a:t>40</a:t>
            </a:r>
            <a:r>
              <a:rPr lang="ja-JP" altLang="en-US" sz="8800" b="1" dirty="0"/>
              <a:t>：</a:t>
            </a:r>
            <a:r>
              <a:rPr lang="en-US" altLang="ja-JP" sz="8800" b="1" dirty="0"/>
              <a:t>50</a:t>
            </a:r>
            <a:r>
              <a:rPr lang="ja-JP" altLang="en-US" sz="8800" b="1" dirty="0"/>
              <a:t>＝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8416A31-7BD5-43E7-ABF9-19F91142F60B}"/>
              </a:ext>
            </a:extLst>
          </p:cNvPr>
          <p:cNvSpPr txBox="1"/>
          <p:nvPr/>
        </p:nvSpPr>
        <p:spPr>
          <a:xfrm>
            <a:off x="6959738" y="2322383"/>
            <a:ext cx="284413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8800" b="1" dirty="0"/>
              <a:t>4</a:t>
            </a:r>
            <a:r>
              <a:rPr lang="ja-JP" altLang="en-US" sz="8800" b="1" dirty="0"/>
              <a:t>：</a:t>
            </a:r>
            <a:r>
              <a:rPr lang="en-US" altLang="ja-JP" sz="8800" b="1" dirty="0"/>
              <a:t>5</a:t>
            </a:r>
            <a:endParaRPr lang="ja-JP" alt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219497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8B04904-0D16-4D82-AA15-DAA068D3E090}"/>
              </a:ext>
            </a:extLst>
          </p:cNvPr>
          <p:cNvSpPr txBox="1"/>
          <p:nvPr/>
        </p:nvSpPr>
        <p:spPr>
          <a:xfrm>
            <a:off x="2696067" y="3146879"/>
            <a:ext cx="362267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40 : 50</a:t>
            </a:r>
            <a:endParaRPr lang="ja-JP" altLang="en-US" sz="60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F490225-1BFE-48B6-A634-3E9838FB4686}"/>
              </a:ext>
            </a:extLst>
          </p:cNvPr>
          <p:cNvSpPr txBox="1"/>
          <p:nvPr/>
        </p:nvSpPr>
        <p:spPr>
          <a:xfrm>
            <a:off x="5497675" y="3146879"/>
            <a:ext cx="420335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b="1" dirty="0"/>
              <a:t>＝ </a:t>
            </a:r>
            <a:r>
              <a:rPr lang="en-US" altLang="ja-JP" sz="6000" b="1" dirty="0"/>
              <a:t>4 : 5</a:t>
            </a:r>
            <a:endParaRPr lang="ja-JP" altLang="en-US" sz="60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8A0911C-8838-4886-BC43-D0C340C104EF}"/>
              </a:ext>
            </a:extLst>
          </p:cNvPr>
          <p:cNvSpPr txBox="1"/>
          <p:nvPr/>
        </p:nvSpPr>
        <p:spPr>
          <a:xfrm>
            <a:off x="4507405" y="2345823"/>
            <a:ext cx="293885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÷10</a:t>
            </a:r>
            <a:endParaRPr lang="ja-JP" altLang="en-US" sz="6000" b="1" dirty="0"/>
          </a:p>
        </p:txBody>
      </p:sp>
      <p:sp>
        <p:nvSpPr>
          <p:cNvPr id="11" name="矢印: 下カーブ 10">
            <a:extLst>
              <a:ext uri="{FF2B5EF4-FFF2-40B4-BE49-F238E27FC236}">
                <a16:creationId xmlns:a16="http://schemas.microsoft.com/office/drawing/2014/main" id="{B5BE4CF3-C736-4511-B1F4-957A91EAC023}"/>
              </a:ext>
            </a:extLst>
          </p:cNvPr>
          <p:cNvSpPr/>
          <p:nvPr/>
        </p:nvSpPr>
        <p:spPr>
          <a:xfrm>
            <a:off x="3226796" y="2714126"/>
            <a:ext cx="4078977" cy="49309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000">
              <a:solidFill>
                <a:schemeClr val="tx1"/>
              </a:solidFill>
            </a:endParaRPr>
          </a:p>
        </p:txBody>
      </p:sp>
      <p:sp>
        <p:nvSpPr>
          <p:cNvPr id="12" name="矢印: 下カーブ 11">
            <a:extLst>
              <a:ext uri="{FF2B5EF4-FFF2-40B4-BE49-F238E27FC236}">
                <a16:creationId xmlns:a16="http://schemas.microsoft.com/office/drawing/2014/main" id="{D8B4BF9F-0786-4462-8D8A-9978439BE2FC}"/>
              </a:ext>
            </a:extLst>
          </p:cNvPr>
          <p:cNvSpPr/>
          <p:nvPr/>
        </p:nvSpPr>
        <p:spPr>
          <a:xfrm flipV="1">
            <a:off x="4632063" y="4026793"/>
            <a:ext cx="3361867" cy="5198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000">
              <a:solidFill>
                <a:schemeClr val="tx1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9C1B4F1-810A-4151-87A2-C6C145D706D3}"/>
              </a:ext>
            </a:extLst>
          </p:cNvPr>
          <p:cNvSpPr txBox="1"/>
          <p:nvPr/>
        </p:nvSpPr>
        <p:spPr>
          <a:xfrm>
            <a:off x="5397842" y="4386837"/>
            <a:ext cx="244211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÷10</a:t>
            </a:r>
            <a:endParaRPr lang="ja-JP" altLang="en-US" sz="6000" b="1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2A924B6-B7C4-4BCA-B47B-65D78453865C}"/>
              </a:ext>
            </a:extLst>
          </p:cNvPr>
          <p:cNvSpPr txBox="1"/>
          <p:nvPr/>
        </p:nvSpPr>
        <p:spPr>
          <a:xfrm>
            <a:off x="2137383" y="477448"/>
            <a:ext cx="825336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>
                <a:solidFill>
                  <a:schemeClr val="accent1"/>
                </a:solidFill>
              </a:rPr>
              <a:t>どちらも</a:t>
            </a:r>
            <a:r>
              <a:rPr lang="ja-JP" altLang="en-US" sz="4800" b="1" dirty="0">
                <a:solidFill>
                  <a:srgbClr val="FF0000"/>
                </a:solidFill>
              </a:rPr>
              <a:t>公約数でわって</a:t>
            </a:r>
            <a:endParaRPr lang="en-US" altLang="ja-JP" sz="4800" b="1" dirty="0">
              <a:solidFill>
                <a:srgbClr val="FF0000"/>
              </a:solidFill>
            </a:endParaRPr>
          </a:p>
          <a:p>
            <a:r>
              <a:rPr lang="ja-JP" altLang="en-US" sz="4800" b="1" dirty="0">
                <a:solidFill>
                  <a:schemeClr val="accent1"/>
                </a:solidFill>
              </a:rPr>
              <a:t>比をかんたんにする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1023FCE4-1A49-43D3-8D0E-85573B18F29E}"/>
              </a:ext>
            </a:extLst>
          </p:cNvPr>
          <p:cNvSpPr txBox="1"/>
          <p:nvPr/>
        </p:nvSpPr>
        <p:spPr>
          <a:xfrm>
            <a:off x="1103446" y="492837"/>
            <a:ext cx="93890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①</a:t>
            </a:r>
          </a:p>
        </p:txBody>
      </p:sp>
    </p:spTree>
    <p:extLst>
      <p:ext uri="{BB962C8B-B14F-4D97-AF65-F5344CB8AC3E}">
        <p14:creationId xmlns:p14="http://schemas.microsoft.com/office/powerpoint/2010/main" val="98388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0" grpId="0"/>
      <p:bldP spid="3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A7C5C4-AE44-4ADA-89CF-6BEB20F482EF}"/>
              </a:ext>
            </a:extLst>
          </p:cNvPr>
          <p:cNvSpPr txBox="1"/>
          <p:nvPr/>
        </p:nvSpPr>
        <p:spPr>
          <a:xfrm>
            <a:off x="1078487" y="465121"/>
            <a:ext cx="100350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chemeClr val="accent1"/>
                </a:solidFill>
              </a:rPr>
              <a:t>比をかんたんにする方法その二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31AE212-4550-4533-B6B6-9D25B5F6F760}"/>
              </a:ext>
            </a:extLst>
          </p:cNvPr>
          <p:cNvSpPr txBox="1"/>
          <p:nvPr/>
        </p:nvSpPr>
        <p:spPr>
          <a:xfrm>
            <a:off x="2065655" y="2322383"/>
            <a:ext cx="53061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8800" b="1" dirty="0"/>
              <a:t>40</a:t>
            </a:r>
            <a:r>
              <a:rPr lang="ja-JP" altLang="en-US" sz="8800" b="1" dirty="0"/>
              <a:t>：</a:t>
            </a:r>
            <a:r>
              <a:rPr lang="en-US" altLang="ja-JP" sz="8800" b="1" dirty="0"/>
              <a:t>50</a:t>
            </a:r>
            <a:r>
              <a:rPr lang="ja-JP" altLang="en-US" sz="8800" b="1" dirty="0"/>
              <a:t>＝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8416A31-7BD5-43E7-ABF9-19F91142F60B}"/>
              </a:ext>
            </a:extLst>
          </p:cNvPr>
          <p:cNvSpPr txBox="1"/>
          <p:nvPr/>
        </p:nvSpPr>
        <p:spPr>
          <a:xfrm>
            <a:off x="6959738" y="2322383"/>
            <a:ext cx="284413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8800" b="1" dirty="0"/>
              <a:t>4</a:t>
            </a:r>
            <a:r>
              <a:rPr lang="ja-JP" altLang="en-US" sz="8800" b="1" dirty="0"/>
              <a:t>：</a:t>
            </a:r>
            <a:r>
              <a:rPr lang="en-US" altLang="ja-JP" sz="8800" b="1" dirty="0"/>
              <a:t>5</a:t>
            </a:r>
            <a:endParaRPr lang="ja-JP" alt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491791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BB33888-5BD8-4079-B7B4-7A1B582E3BC3}"/>
              </a:ext>
            </a:extLst>
          </p:cNvPr>
          <p:cNvSpPr txBox="1"/>
          <p:nvPr/>
        </p:nvSpPr>
        <p:spPr>
          <a:xfrm>
            <a:off x="7260623" y="2966010"/>
            <a:ext cx="77288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4050</a:t>
            </a:r>
            <a:endParaRPr lang="ja-JP" altLang="en-US" sz="4000" b="1" dirty="0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D6CCC2E2-AE85-4221-BB64-1347849F43E9}"/>
              </a:ext>
            </a:extLst>
          </p:cNvPr>
          <p:cNvCxnSpPr>
            <a:cxnSpLocks/>
          </p:cNvCxnSpPr>
          <p:nvPr/>
        </p:nvCxnSpPr>
        <p:spPr>
          <a:xfrm>
            <a:off x="7294210" y="3582831"/>
            <a:ext cx="67331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E15B438-00DE-49E5-83FF-1B39216BD9BA}"/>
              </a:ext>
            </a:extLst>
          </p:cNvPr>
          <p:cNvSpPr txBox="1"/>
          <p:nvPr/>
        </p:nvSpPr>
        <p:spPr>
          <a:xfrm>
            <a:off x="8118200" y="3228888"/>
            <a:ext cx="6866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FF3858-88FE-4F79-8CAE-8CB2B414DA3B}"/>
              </a:ext>
            </a:extLst>
          </p:cNvPr>
          <p:cNvSpPr txBox="1"/>
          <p:nvPr/>
        </p:nvSpPr>
        <p:spPr>
          <a:xfrm>
            <a:off x="8821870" y="2966009"/>
            <a:ext cx="77288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4</a:t>
            </a:r>
          </a:p>
          <a:p>
            <a:r>
              <a:rPr lang="en-US" altLang="ja-JP" sz="4000" b="1" dirty="0"/>
              <a:t>5</a:t>
            </a:r>
            <a:endParaRPr lang="ja-JP" altLang="en-US" sz="4000" b="1" dirty="0"/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CCDAE35D-01D2-4587-9AD8-D1DE2AAC522F}"/>
              </a:ext>
            </a:extLst>
          </p:cNvPr>
          <p:cNvCxnSpPr>
            <a:cxnSpLocks/>
          </p:cNvCxnSpPr>
          <p:nvPr/>
        </p:nvCxnSpPr>
        <p:spPr>
          <a:xfrm>
            <a:off x="8757709" y="3582831"/>
            <a:ext cx="67331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46AA636-C243-41AB-8DC0-09AED489DF62}"/>
              </a:ext>
            </a:extLst>
          </p:cNvPr>
          <p:cNvSpPr txBox="1"/>
          <p:nvPr/>
        </p:nvSpPr>
        <p:spPr>
          <a:xfrm>
            <a:off x="4435211" y="1755933"/>
            <a:ext cx="235808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 b="1" dirty="0"/>
              <a:t>40</a:t>
            </a:r>
            <a:r>
              <a:rPr lang="ja-JP" altLang="en-US" sz="4400" b="1" dirty="0"/>
              <a:t>：</a:t>
            </a:r>
            <a:r>
              <a:rPr lang="en-US" altLang="ja-JP" sz="4400" b="1" dirty="0"/>
              <a:t>50</a:t>
            </a:r>
            <a:r>
              <a:rPr lang="ja-JP" altLang="en-US" sz="4400" b="1" dirty="0"/>
              <a:t>　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3F0EC5A-BF30-4575-A593-4185696F113C}"/>
              </a:ext>
            </a:extLst>
          </p:cNvPr>
          <p:cNvSpPr txBox="1"/>
          <p:nvPr/>
        </p:nvSpPr>
        <p:spPr>
          <a:xfrm>
            <a:off x="1644468" y="202357"/>
            <a:ext cx="787660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>
                <a:solidFill>
                  <a:srgbClr val="FF0000"/>
                </a:solidFill>
              </a:rPr>
              <a:t>比の値を利用して</a:t>
            </a:r>
            <a:endParaRPr lang="en-US" altLang="ja-JP" sz="4400" b="1" dirty="0">
              <a:solidFill>
                <a:srgbClr val="FF0000"/>
              </a:solidFill>
            </a:endParaRPr>
          </a:p>
          <a:p>
            <a:r>
              <a:rPr lang="ja-JP" altLang="en-US" sz="4400" b="1" dirty="0">
                <a:solidFill>
                  <a:schemeClr val="accent1"/>
                </a:solidFill>
              </a:rPr>
              <a:t>かんたんな比をみつける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6E53FFB-1566-4C3B-8FA6-CDAAFF1186D2}"/>
              </a:ext>
            </a:extLst>
          </p:cNvPr>
          <p:cNvSpPr txBox="1"/>
          <p:nvPr/>
        </p:nvSpPr>
        <p:spPr>
          <a:xfrm>
            <a:off x="4817030" y="3229069"/>
            <a:ext cx="221749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 b="1" dirty="0"/>
              <a:t>40÷50</a:t>
            </a:r>
            <a:r>
              <a:rPr lang="ja-JP" altLang="en-US" sz="4400" b="1" dirty="0"/>
              <a:t>　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0F51317-2E95-461D-8D0A-5637D8AB0BAC}"/>
              </a:ext>
            </a:extLst>
          </p:cNvPr>
          <p:cNvSpPr txBox="1"/>
          <p:nvPr/>
        </p:nvSpPr>
        <p:spPr>
          <a:xfrm>
            <a:off x="6679286" y="3228888"/>
            <a:ext cx="6866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3FC59E4-C6A8-461D-A1E7-D4628D6FE4B2}"/>
              </a:ext>
            </a:extLst>
          </p:cNvPr>
          <p:cNvSpPr txBox="1"/>
          <p:nvPr/>
        </p:nvSpPr>
        <p:spPr>
          <a:xfrm>
            <a:off x="5424431" y="2389769"/>
            <a:ext cx="334585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比の値をだす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4ACA393-D6AE-4223-A48A-80316D3A9870}"/>
              </a:ext>
            </a:extLst>
          </p:cNvPr>
          <p:cNvSpPr txBox="1"/>
          <p:nvPr/>
        </p:nvSpPr>
        <p:spPr>
          <a:xfrm>
            <a:off x="3427291" y="4180242"/>
            <a:ext cx="277643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比にもどす</a:t>
            </a: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53654A80-3793-4D67-9B1B-8E9C2D5CAC5D}"/>
              </a:ext>
            </a:extLst>
          </p:cNvPr>
          <p:cNvGrpSpPr/>
          <p:nvPr/>
        </p:nvGrpSpPr>
        <p:grpSpPr>
          <a:xfrm>
            <a:off x="3958060" y="5107570"/>
            <a:ext cx="863594" cy="1323439"/>
            <a:chOff x="8435380" y="5319228"/>
            <a:chExt cx="863594" cy="1323439"/>
          </a:xfrm>
        </p:grpSpPr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ADD42362-A965-414B-9AD0-273E8264DF0B}"/>
                </a:ext>
              </a:extLst>
            </p:cNvPr>
            <p:cNvSpPr txBox="1"/>
            <p:nvPr/>
          </p:nvSpPr>
          <p:spPr>
            <a:xfrm>
              <a:off x="8526088" y="5319228"/>
              <a:ext cx="772886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 b="1" dirty="0"/>
                <a:t>4</a:t>
              </a:r>
            </a:p>
            <a:p>
              <a:r>
                <a:rPr lang="en-US" altLang="ja-JP" sz="4000" b="1" dirty="0"/>
                <a:t>5</a:t>
              </a:r>
              <a:endParaRPr lang="ja-JP" altLang="en-US" sz="4000" b="1" dirty="0"/>
            </a:p>
          </p:txBody>
        </p: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66C9D207-1764-4C5A-9C83-F67B2D3E84AF}"/>
                </a:ext>
              </a:extLst>
            </p:cNvPr>
            <p:cNvCxnSpPr>
              <a:cxnSpLocks/>
            </p:cNvCxnSpPr>
            <p:nvPr/>
          </p:nvCxnSpPr>
          <p:spPr>
            <a:xfrm>
              <a:off x="8435380" y="5980947"/>
              <a:ext cx="673313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矢印: 下カーブ 22">
            <a:extLst>
              <a:ext uri="{FF2B5EF4-FFF2-40B4-BE49-F238E27FC236}">
                <a16:creationId xmlns:a16="http://schemas.microsoft.com/office/drawing/2014/main" id="{A3B92314-E44C-43E2-A85A-2B401031F286}"/>
              </a:ext>
            </a:extLst>
          </p:cNvPr>
          <p:cNvSpPr/>
          <p:nvPr/>
        </p:nvSpPr>
        <p:spPr>
          <a:xfrm rot="20959351" flipH="1">
            <a:off x="3354759" y="4926371"/>
            <a:ext cx="929476" cy="36200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矢印: 下カーブ 23">
            <a:extLst>
              <a:ext uri="{FF2B5EF4-FFF2-40B4-BE49-F238E27FC236}">
                <a16:creationId xmlns:a16="http://schemas.microsoft.com/office/drawing/2014/main" id="{1F7E1EE4-3545-4A69-B1F0-B21E6DF34808}"/>
              </a:ext>
            </a:extLst>
          </p:cNvPr>
          <p:cNvSpPr/>
          <p:nvPr/>
        </p:nvSpPr>
        <p:spPr>
          <a:xfrm rot="20780896" flipV="1">
            <a:off x="4304382" y="6198859"/>
            <a:ext cx="954332" cy="38546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2C273F4-9E0A-414F-82A6-C179915DDBD9}"/>
              </a:ext>
            </a:extLst>
          </p:cNvPr>
          <p:cNvSpPr txBox="1"/>
          <p:nvPr/>
        </p:nvSpPr>
        <p:spPr>
          <a:xfrm>
            <a:off x="8212468" y="5363285"/>
            <a:ext cx="158862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 b="1" dirty="0"/>
              <a:t>4</a:t>
            </a:r>
            <a:r>
              <a:rPr lang="ja-JP" altLang="en-US" sz="4400" b="1" dirty="0"/>
              <a:t>：</a:t>
            </a:r>
            <a:r>
              <a:rPr lang="en-US" altLang="ja-JP" sz="4400" b="1" dirty="0"/>
              <a:t>5</a:t>
            </a:r>
            <a:r>
              <a:rPr lang="ja-JP" altLang="en-US" sz="4400" b="1" dirty="0"/>
              <a:t>　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2E8EACE-E325-4F72-8B51-906A747F330B}"/>
              </a:ext>
            </a:extLst>
          </p:cNvPr>
          <p:cNvSpPr txBox="1"/>
          <p:nvPr/>
        </p:nvSpPr>
        <p:spPr>
          <a:xfrm>
            <a:off x="5759788" y="5384568"/>
            <a:ext cx="218588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 b="1" dirty="0"/>
              <a:t>40</a:t>
            </a:r>
            <a:r>
              <a:rPr lang="ja-JP" altLang="en-US" sz="4400" b="1" dirty="0"/>
              <a:t>：</a:t>
            </a:r>
            <a:r>
              <a:rPr lang="en-US" altLang="ja-JP" sz="4400" b="1" dirty="0"/>
              <a:t>50</a:t>
            </a:r>
            <a:r>
              <a:rPr lang="ja-JP" altLang="en-US" sz="4400" b="1" dirty="0"/>
              <a:t>　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48FA91F-7855-484C-8536-02EEF9474548}"/>
              </a:ext>
            </a:extLst>
          </p:cNvPr>
          <p:cNvSpPr txBox="1"/>
          <p:nvPr/>
        </p:nvSpPr>
        <p:spPr>
          <a:xfrm>
            <a:off x="7678868" y="5394062"/>
            <a:ext cx="6866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＝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D696C4D-AA31-4BB3-A6BA-01142CDCEA05}"/>
              </a:ext>
            </a:extLst>
          </p:cNvPr>
          <p:cNvSpPr txBox="1"/>
          <p:nvPr/>
        </p:nvSpPr>
        <p:spPr>
          <a:xfrm>
            <a:off x="3312377" y="5427596"/>
            <a:ext cx="244741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 b="1" dirty="0">
                <a:solidFill>
                  <a:srgbClr val="FF0000"/>
                </a:solidFill>
              </a:rPr>
              <a:t>4  </a:t>
            </a:r>
            <a:r>
              <a:rPr lang="ja-JP" altLang="en-US" sz="4400" b="1" dirty="0">
                <a:solidFill>
                  <a:srgbClr val="FF0000"/>
                </a:solidFill>
              </a:rPr>
              <a:t>：  </a:t>
            </a:r>
            <a:r>
              <a:rPr lang="en-US" altLang="ja-JP" sz="4400" b="1" dirty="0">
                <a:solidFill>
                  <a:srgbClr val="FF0000"/>
                </a:solidFill>
              </a:rPr>
              <a:t>5</a:t>
            </a:r>
            <a:r>
              <a:rPr lang="ja-JP" altLang="en-US" sz="4400" b="1" dirty="0">
                <a:solidFill>
                  <a:srgbClr val="FF0000"/>
                </a:solidFill>
              </a:rPr>
              <a:t>　</a:t>
            </a:r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E5B73239-9840-421C-82A7-2CE9E0A43F4C}"/>
              </a:ext>
            </a:extLst>
          </p:cNvPr>
          <p:cNvCxnSpPr>
            <a:cxnSpLocks/>
          </p:cNvCxnSpPr>
          <p:nvPr/>
        </p:nvCxnSpPr>
        <p:spPr>
          <a:xfrm>
            <a:off x="7269707" y="3702377"/>
            <a:ext cx="804395" cy="47786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8F382DBC-7770-41C2-BAF5-CF41B6F16D28}"/>
              </a:ext>
            </a:extLst>
          </p:cNvPr>
          <p:cNvCxnSpPr>
            <a:cxnSpLocks/>
          </p:cNvCxnSpPr>
          <p:nvPr/>
        </p:nvCxnSpPr>
        <p:spPr>
          <a:xfrm>
            <a:off x="7284003" y="3029811"/>
            <a:ext cx="804395" cy="47786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EABD4881-79AD-4115-B85F-DB61761759E0}"/>
              </a:ext>
            </a:extLst>
          </p:cNvPr>
          <p:cNvSpPr txBox="1"/>
          <p:nvPr/>
        </p:nvSpPr>
        <p:spPr>
          <a:xfrm>
            <a:off x="385064" y="153487"/>
            <a:ext cx="93890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②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9C0ABBF-F5A6-4F65-82CE-6529B97CF727}"/>
              </a:ext>
            </a:extLst>
          </p:cNvPr>
          <p:cNvSpPr txBox="1"/>
          <p:nvPr/>
        </p:nvSpPr>
        <p:spPr>
          <a:xfrm>
            <a:off x="9521072" y="3228888"/>
            <a:ext cx="18437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</a:p>
        </p:txBody>
      </p:sp>
    </p:spTree>
    <p:extLst>
      <p:ext uri="{BB962C8B-B14F-4D97-AF65-F5344CB8AC3E}">
        <p14:creationId xmlns:p14="http://schemas.microsoft.com/office/powerpoint/2010/main" val="6850352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54951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1FE33FC-74F0-4213-A42D-452EA56C5387}"/>
              </a:ext>
            </a:extLst>
          </p:cNvPr>
          <p:cNvSpPr txBox="1"/>
          <p:nvPr/>
        </p:nvSpPr>
        <p:spPr>
          <a:xfrm>
            <a:off x="73931" y="151054"/>
            <a:ext cx="1219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dirty="0"/>
              <a:t>毎日のサラダが楽しみになる手作りドレッシングをつくろう！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C5765FD-CDEC-406F-8328-92D008F1CE36}"/>
              </a:ext>
            </a:extLst>
          </p:cNvPr>
          <p:cNvSpPr txBox="1"/>
          <p:nvPr/>
        </p:nvSpPr>
        <p:spPr>
          <a:xfrm>
            <a:off x="732827" y="803390"/>
            <a:ext cx="54878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基本のドレッシングは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28E54F8-E940-45F8-928F-1774DBA05ABD}"/>
              </a:ext>
            </a:extLst>
          </p:cNvPr>
          <p:cNvSpPr txBox="1"/>
          <p:nvPr/>
        </p:nvSpPr>
        <p:spPr>
          <a:xfrm>
            <a:off x="3201864" y="1207580"/>
            <a:ext cx="814537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油と酢　2：1　ってどういうこと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1DF8792-BF1B-41E0-91BA-8944CB96B178}"/>
              </a:ext>
            </a:extLst>
          </p:cNvPr>
          <p:cNvSpPr txBox="1"/>
          <p:nvPr/>
        </p:nvSpPr>
        <p:spPr>
          <a:xfrm>
            <a:off x="4161319" y="4632716"/>
            <a:ext cx="730718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たとえば，油を大さじ２はい　酢を大さじ１ぱい　混ぜればいいんだよ。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D67AC13-B559-4CC1-A326-5979E254E38E}"/>
              </a:ext>
            </a:extLst>
          </p:cNvPr>
          <p:cNvSpPr txBox="1"/>
          <p:nvPr/>
        </p:nvSpPr>
        <p:spPr>
          <a:xfrm>
            <a:off x="7188315" y="757223"/>
            <a:ext cx="374073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油と酢　</a:t>
            </a:r>
            <a:r>
              <a:rPr lang="en-US" altLang="ja-JP" sz="4000" dirty="0"/>
              <a:t>2</a:t>
            </a:r>
            <a:r>
              <a:rPr lang="ja-JP" altLang="en-US" sz="4000" dirty="0"/>
              <a:t>：</a:t>
            </a:r>
            <a:r>
              <a:rPr lang="en-US" altLang="ja-JP" sz="4000" dirty="0"/>
              <a:t>1</a:t>
            </a:r>
            <a:endParaRPr lang="ja-JP" altLang="en-US" sz="4000" dirty="0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A59E7937-DFED-4B7A-BA9E-D55077A0BF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229" y="2128412"/>
            <a:ext cx="904191" cy="2504304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D211F8D1-35D7-45F4-A5FF-531277E043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586" y="2425238"/>
            <a:ext cx="904191" cy="2135884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B10901E2-D482-48C7-82D7-5F83962A49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565" y="3795705"/>
            <a:ext cx="1605106" cy="1007501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6CF8046B-2986-4FA0-B7BA-AD287F764F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770" y="3847320"/>
            <a:ext cx="1605106" cy="1007501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53308574-90CE-4D30-999A-107D1B04D4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31" y="3722088"/>
            <a:ext cx="1605106" cy="1007501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343A8DCB-AB62-441C-ACF0-0A5E048993B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201" y="5148521"/>
            <a:ext cx="1893385" cy="1292684"/>
          </a:xfrm>
          <a:prstGeom prst="rect">
            <a:avLst/>
          </a:prstGeom>
        </p:spPr>
      </p:pic>
      <p:sp>
        <p:nvSpPr>
          <p:cNvPr id="2" name="楕円 1">
            <a:extLst>
              <a:ext uri="{FF2B5EF4-FFF2-40B4-BE49-F238E27FC236}">
                <a16:creationId xmlns:a16="http://schemas.microsoft.com/office/drawing/2014/main" id="{F3EB326C-2DCE-4795-B0C0-B8142E460069}"/>
              </a:ext>
            </a:extLst>
          </p:cNvPr>
          <p:cNvSpPr/>
          <p:nvPr/>
        </p:nvSpPr>
        <p:spPr>
          <a:xfrm>
            <a:off x="73931" y="3847320"/>
            <a:ext cx="1605106" cy="129268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C98F5638-F585-49D7-9B09-6D4BAC4BA73D}"/>
              </a:ext>
            </a:extLst>
          </p:cNvPr>
          <p:cNvSpPr/>
          <p:nvPr/>
        </p:nvSpPr>
        <p:spPr>
          <a:xfrm>
            <a:off x="2423671" y="4089404"/>
            <a:ext cx="1271636" cy="1007501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4AA3FD0-43A8-4015-8F43-38B91B700FC5}"/>
              </a:ext>
            </a:extLst>
          </p:cNvPr>
          <p:cNvSpPr txBox="1"/>
          <p:nvPr/>
        </p:nvSpPr>
        <p:spPr>
          <a:xfrm>
            <a:off x="639841" y="4089404"/>
            <a:ext cx="298346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b="1" dirty="0"/>
              <a:t>2 </a:t>
            </a:r>
            <a:r>
              <a:rPr lang="ja-JP" altLang="en-US" sz="7200" b="1" dirty="0"/>
              <a:t>： </a:t>
            </a:r>
            <a:r>
              <a:rPr lang="en-US" altLang="ja-JP" sz="7200" b="1" dirty="0"/>
              <a:t>1</a:t>
            </a:r>
            <a:endParaRPr lang="ja-JP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578094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9" grpId="0"/>
      <p:bldP spid="2" grpId="0" animBg="1"/>
      <p:bldP spid="15" grpId="0" animBg="1"/>
      <p:bldP spid="1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図 18">
            <a:extLst>
              <a:ext uri="{FF2B5EF4-FFF2-40B4-BE49-F238E27FC236}">
                <a16:creationId xmlns:a16="http://schemas.microsoft.com/office/drawing/2014/main" id="{3D4A4DE4-9A5A-4FF0-B524-44365A9F09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544" y="2735174"/>
            <a:ext cx="2197798" cy="1500518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9563EEB3-47EF-4BF7-9BA6-3769462934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391" y="1612673"/>
            <a:ext cx="904191" cy="2504304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9C031A0C-F75A-4CE5-8F09-6409C58C9F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244" y="1710861"/>
            <a:ext cx="904191" cy="2135884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931053E0-E62A-4E5A-946B-24D1F0E8DDB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6913" y="4007800"/>
            <a:ext cx="1605106" cy="1007501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D2F90933-1F71-4318-A48E-9AB82071AC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508" y="3711413"/>
            <a:ext cx="1605106" cy="1007501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5F57DF88-6EE7-4ED9-8D81-0A1A1D5210F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127" y="3933518"/>
            <a:ext cx="1605106" cy="1007501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A49912B8-10EA-4ACF-B202-168A67A7665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3023" y="3933518"/>
            <a:ext cx="1605106" cy="1007501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C9F7C07E-6A87-4FF4-BF28-AF492FF36D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765" y="3889879"/>
            <a:ext cx="1605106" cy="1007501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36507834-7720-4119-A5E2-E62AF175C05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244" y="3771219"/>
            <a:ext cx="1605106" cy="1007501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C5765FD-CDEC-406F-8328-92D008F1CE36}"/>
              </a:ext>
            </a:extLst>
          </p:cNvPr>
          <p:cNvSpPr txBox="1"/>
          <p:nvPr/>
        </p:nvSpPr>
        <p:spPr>
          <a:xfrm>
            <a:off x="923860" y="209453"/>
            <a:ext cx="54878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基本のドレッシングは　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1482D3E-EBDA-44B7-8589-731DA243117F}"/>
              </a:ext>
            </a:extLst>
          </p:cNvPr>
          <p:cNvSpPr txBox="1"/>
          <p:nvPr/>
        </p:nvSpPr>
        <p:spPr>
          <a:xfrm>
            <a:off x="361645" y="858620"/>
            <a:ext cx="1143763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dirty="0"/>
              <a:t>じゃ，油を大さじ４はいだと酢は何ばい</a:t>
            </a:r>
            <a:endParaRPr lang="en-US" altLang="ja-JP" sz="4400" dirty="0"/>
          </a:p>
          <a:p>
            <a:r>
              <a:rPr lang="ja-JP" altLang="en-US" sz="4400" dirty="0"/>
              <a:t>混ぜればいいの？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D67AC13-B559-4CC1-A326-5979E254E38E}"/>
              </a:ext>
            </a:extLst>
          </p:cNvPr>
          <p:cNvSpPr txBox="1"/>
          <p:nvPr/>
        </p:nvSpPr>
        <p:spPr>
          <a:xfrm>
            <a:off x="7379348" y="163286"/>
            <a:ext cx="374073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油と酢　</a:t>
            </a:r>
            <a:r>
              <a:rPr lang="en-US" altLang="ja-JP" sz="4000" dirty="0"/>
              <a:t>2</a:t>
            </a:r>
            <a:r>
              <a:rPr lang="ja-JP" altLang="en-US" sz="4000" dirty="0"/>
              <a:t>：</a:t>
            </a:r>
            <a:r>
              <a:rPr lang="en-US" altLang="ja-JP" sz="4000" dirty="0"/>
              <a:t>1</a:t>
            </a:r>
            <a:endParaRPr lang="ja-JP" altLang="en-US" sz="40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9E909FB-AEEC-483C-801F-2A40EC5143A3}"/>
              </a:ext>
            </a:extLst>
          </p:cNvPr>
          <p:cNvSpPr txBox="1"/>
          <p:nvPr/>
        </p:nvSpPr>
        <p:spPr>
          <a:xfrm>
            <a:off x="2123010" y="5147139"/>
            <a:ext cx="85774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酢は　おおさじ　　　　はいだよ</a:t>
            </a: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42EFD033-EFC3-46C6-96DA-35C065A2A85D}"/>
              </a:ext>
            </a:extLst>
          </p:cNvPr>
          <p:cNvSpPr/>
          <p:nvPr/>
        </p:nvSpPr>
        <p:spPr>
          <a:xfrm>
            <a:off x="6059165" y="4815217"/>
            <a:ext cx="1551710" cy="1212273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3DDDA57-E4AB-417D-9C64-D778E3796CCE}"/>
              </a:ext>
            </a:extLst>
          </p:cNvPr>
          <p:cNvSpPr txBox="1"/>
          <p:nvPr/>
        </p:nvSpPr>
        <p:spPr>
          <a:xfrm>
            <a:off x="6557928" y="4993250"/>
            <a:ext cx="55418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2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416B37C-25ED-45D9-86F9-76D709C6E2B3}"/>
              </a:ext>
            </a:extLst>
          </p:cNvPr>
          <p:cNvSpPr txBox="1"/>
          <p:nvPr/>
        </p:nvSpPr>
        <p:spPr>
          <a:xfrm>
            <a:off x="656043" y="6101772"/>
            <a:ext cx="60234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油と酢　</a:t>
            </a:r>
            <a:r>
              <a:rPr lang="en-US" altLang="ja-JP" sz="4000" dirty="0"/>
              <a:t>4</a:t>
            </a:r>
            <a:r>
              <a:rPr lang="ja-JP" altLang="en-US" sz="4000" dirty="0"/>
              <a:t>：</a:t>
            </a:r>
            <a:r>
              <a:rPr lang="en-US" altLang="ja-JP" sz="4000" dirty="0"/>
              <a:t>2 </a:t>
            </a:r>
            <a:r>
              <a:rPr lang="ja-JP" altLang="en-US" sz="4000" dirty="0"/>
              <a:t>だから味は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0862575-6C48-482D-826B-0FB672D8F3D4}"/>
              </a:ext>
            </a:extLst>
          </p:cNvPr>
          <p:cNvSpPr txBox="1"/>
          <p:nvPr/>
        </p:nvSpPr>
        <p:spPr>
          <a:xfrm>
            <a:off x="6871342" y="6104784"/>
            <a:ext cx="34120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かわらないよ</a:t>
            </a:r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2812FE97-5768-493F-8F50-269B88457B7E}"/>
              </a:ext>
            </a:extLst>
          </p:cNvPr>
          <p:cNvSpPr/>
          <p:nvPr/>
        </p:nvSpPr>
        <p:spPr>
          <a:xfrm>
            <a:off x="6603493" y="6123793"/>
            <a:ext cx="3831979" cy="64514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658C0D57-39A5-487E-B571-E811C707A870}"/>
              </a:ext>
            </a:extLst>
          </p:cNvPr>
          <p:cNvSpPr/>
          <p:nvPr/>
        </p:nvSpPr>
        <p:spPr>
          <a:xfrm>
            <a:off x="498785" y="3950674"/>
            <a:ext cx="1605106" cy="129268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CE828E79-6187-465D-B6CC-53B9DBA4FDB3}"/>
              </a:ext>
            </a:extLst>
          </p:cNvPr>
          <p:cNvSpPr/>
          <p:nvPr/>
        </p:nvSpPr>
        <p:spPr>
          <a:xfrm>
            <a:off x="6679541" y="3955428"/>
            <a:ext cx="1271636" cy="1007501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C9C64CFA-0F55-4F52-8EC7-263F7BCC4667}"/>
              </a:ext>
            </a:extLst>
          </p:cNvPr>
          <p:cNvSpPr/>
          <p:nvPr/>
        </p:nvSpPr>
        <p:spPr>
          <a:xfrm>
            <a:off x="2279840" y="3980257"/>
            <a:ext cx="1605106" cy="129268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B5DC93EC-55BB-4573-93A0-97FE58599926}"/>
              </a:ext>
            </a:extLst>
          </p:cNvPr>
          <p:cNvSpPr/>
          <p:nvPr/>
        </p:nvSpPr>
        <p:spPr>
          <a:xfrm>
            <a:off x="7717996" y="4005254"/>
            <a:ext cx="1271636" cy="1007501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36AF08BA-97BE-499D-AA18-050998682BE4}"/>
              </a:ext>
            </a:extLst>
          </p:cNvPr>
          <p:cNvCxnSpPr>
            <a:cxnSpLocks/>
          </p:cNvCxnSpPr>
          <p:nvPr/>
        </p:nvCxnSpPr>
        <p:spPr>
          <a:xfrm flipV="1">
            <a:off x="1574276" y="2441542"/>
            <a:ext cx="3629320" cy="149197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CD04C15C-B990-46C8-B066-3630B5FD73BA}"/>
              </a:ext>
            </a:extLst>
          </p:cNvPr>
          <p:cNvCxnSpPr/>
          <p:nvPr/>
        </p:nvCxnSpPr>
        <p:spPr>
          <a:xfrm>
            <a:off x="5194169" y="2441542"/>
            <a:ext cx="1792339" cy="156371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147FFDF7-1EE7-42A7-9E31-D583B4911113}"/>
              </a:ext>
            </a:extLst>
          </p:cNvPr>
          <p:cNvCxnSpPr/>
          <p:nvPr/>
        </p:nvCxnSpPr>
        <p:spPr>
          <a:xfrm>
            <a:off x="3353582" y="4005254"/>
            <a:ext cx="30641" cy="11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4FA0D223-8C33-4E8F-80BC-FE0D6830B99B}"/>
              </a:ext>
            </a:extLst>
          </p:cNvPr>
          <p:cNvCxnSpPr>
            <a:cxnSpLocks/>
          </p:cNvCxnSpPr>
          <p:nvPr/>
        </p:nvCxnSpPr>
        <p:spPr>
          <a:xfrm flipV="1">
            <a:off x="3096046" y="2461902"/>
            <a:ext cx="3629320" cy="149197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E24B216C-EAB1-4FDA-85AD-4F22544B15B9}"/>
              </a:ext>
            </a:extLst>
          </p:cNvPr>
          <p:cNvCxnSpPr/>
          <p:nvPr/>
        </p:nvCxnSpPr>
        <p:spPr>
          <a:xfrm>
            <a:off x="6715939" y="2461902"/>
            <a:ext cx="1792339" cy="156371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9547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20" grpId="0"/>
      <p:bldP spid="21" grpId="0" animBg="1"/>
      <p:bldP spid="22" grpId="0"/>
      <p:bldP spid="26" grpId="0"/>
      <p:bldP spid="23" grpId="0"/>
      <p:bldP spid="24" grpId="0" animBg="1"/>
      <p:bldP spid="25" grpId="0" animBg="1"/>
      <p:bldP spid="27" grpId="0" animBg="1"/>
      <p:bldP spid="28" grpId="0" animBg="1"/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1FBDC4B-FB4B-4C58-A029-938C659463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92" y="2200125"/>
            <a:ext cx="1463570" cy="4330089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C0011A4-690D-4605-9FD5-2BF4F6A451C6}"/>
              </a:ext>
            </a:extLst>
          </p:cNvPr>
          <p:cNvSpPr txBox="1"/>
          <p:nvPr/>
        </p:nvSpPr>
        <p:spPr>
          <a:xfrm>
            <a:off x="189134" y="57815"/>
            <a:ext cx="70381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　同じあまさのカルピスは？　</a:t>
            </a:r>
            <a:endParaRPr lang="ja-JP" altLang="en-US" sz="36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C1A12C3-63A6-4B79-9D2C-225B59900F5E}"/>
              </a:ext>
            </a:extLst>
          </p:cNvPr>
          <p:cNvSpPr txBox="1"/>
          <p:nvPr/>
        </p:nvSpPr>
        <p:spPr>
          <a:xfrm>
            <a:off x="3986023" y="3538597"/>
            <a:ext cx="66134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カルピス</a:t>
            </a:r>
            <a:r>
              <a:rPr lang="en-US" altLang="ja-JP" sz="3600" b="1" dirty="0"/>
              <a:t>(</a:t>
            </a:r>
            <a:r>
              <a:rPr lang="ja-JP" altLang="en-US" sz="3600" b="1" dirty="0"/>
              <a:t>杯</a:t>
            </a:r>
            <a:r>
              <a:rPr lang="en-US" altLang="ja-JP" sz="3600" b="1" dirty="0"/>
              <a:t>)</a:t>
            </a:r>
            <a:r>
              <a:rPr lang="ja-JP" altLang="en-US" sz="3600" b="1" dirty="0"/>
              <a:t>　　水</a:t>
            </a:r>
            <a:r>
              <a:rPr lang="en-US" altLang="ja-JP" sz="3600" b="1" dirty="0"/>
              <a:t>(</a:t>
            </a:r>
            <a:r>
              <a:rPr lang="ja-JP" altLang="en-US" sz="3600" b="1" dirty="0"/>
              <a:t>杯</a:t>
            </a:r>
            <a:r>
              <a:rPr lang="en-US" altLang="ja-JP" sz="3600" b="1" dirty="0"/>
              <a:t>)</a:t>
            </a:r>
            <a:endParaRPr lang="ja-JP" altLang="en-US" sz="36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5396099-3CBD-40B6-A5E5-8AB5B0CB3B10}"/>
              </a:ext>
            </a:extLst>
          </p:cNvPr>
          <p:cNvSpPr txBox="1"/>
          <p:nvPr/>
        </p:nvSpPr>
        <p:spPr>
          <a:xfrm>
            <a:off x="5334927" y="4078510"/>
            <a:ext cx="52773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20</a:t>
            </a:r>
            <a:r>
              <a:rPr lang="ja-JP" altLang="en-US" sz="4000" b="1" dirty="0"/>
              <a:t>　　　　</a:t>
            </a:r>
            <a:r>
              <a:rPr lang="en-US" altLang="ja-JP" sz="4000" b="1" dirty="0"/>
              <a:t>  50</a:t>
            </a:r>
            <a:endParaRPr lang="ja-JP" altLang="en-US" sz="40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453434D-5DEC-431F-9FCE-47164BB6977A}"/>
              </a:ext>
            </a:extLst>
          </p:cNvPr>
          <p:cNvSpPr txBox="1"/>
          <p:nvPr/>
        </p:nvSpPr>
        <p:spPr>
          <a:xfrm>
            <a:off x="5334927" y="4717806"/>
            <a:ext cx="482898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</a:t>
            </a:r>
            <a:r>
              <a:rPr lang="ja-JP" altLang="en-US" sz="4000" b="1" dirty="0"/>
              <a:t>　　　  　</a:t>
            </a:r>
            <a:r>
              <a:rPr lang="en-US" altLang="ja-JP" sz="4000" b="1" dirty="0"/>
              <a:t>50</a:t>
            </a:r>
            <a:endParaRPr lang="ja-JP" altLang="en-US" sz="40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52CECC3-6B15-48A3-BF81-E74349F4B9AB}"/>
              </a:ext>
            </a:extLst>
          </p:cNvPr>
          <p:cNvSpPr txBox="1"/>
          <p:nvPr/>
        </p:nvSpPr>
        <p:spPr>
          <a:xfrm>
            <a:off x="5014186" y="5388293"/>
            <a:ext cx="478637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  60</a:t>
            </a:r>
            <a:r>
              <a:rPr lang="ja-JP" altLang="en-US" sz="4000" b="1" dirty="0"/>
              <a:t>　       　</a:t>
            </a:r>
            <a:r>
              <a:rPr lang="en-US" altLang="ja-JP" sz="4000" b="1" dirty="0"/>
              <a:t>100</a:t>
            </a:r>
            <a:endParaRPr lang="ja-JP" altLang="en-US" sz="40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B07A7A0-EFF8-4D22-935F-895AA3B8091D}"/>
              </a:ext>
            </a:extLst>
          </p:cNvPr>
          <p:cNvSpPr txBox="1"/>
          <p:nvPr/>
        </p:nvSpPr>
        <p:spPr>
          <a:xfrm>
            <a:off x="3346290" y="4005595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5A38996-A5F6-4327-A876-3BF8230921A7}"/>
              </a:ext>
            </a:extLst>
          </p:cNvPr>
          <p:cNvSpPr txBox="1"/>
          <p:nvPr/>
        </p:nvSpPr>
        <p:spPr>
          <a:xfrm>
            <a:off x="3346290" y="4705563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1FAF4B5-2741-4667-9852-942B169973C0}"/>
              </a:ext>
            </a:extLst>
          </p:cNvPr>
          <p:cNvSpPr txBox="1"/>
          <p:nvPr/>
        </p:nvSpPr>
        <p:spPr>
          <a:xfrm>
            <a:off x="3346290" y="5394839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C3E3D95-41B8-490B-B1D4-84CE47D5ABDA}"/>
              </a:ext>
            </a:extLst>
          </p:cNvPr>
          <p:cNvSpPr txBox="1"/>
          <p:nvPr/>
        </p:nvSpPr>
        <p:spPr>
          <a:xfrm>
            <a:off x="3346290" y="6097852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㋓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A9DBE47-B14E-4F7D-8871-9C62ED41922A}"/>
              </a:ext>
            </a:extLst>
          </p:cNvPr>
          <p:cNvSpPr txBox="1"/>
          <p:nvPr/>
        </p:nvSpPr>
        <p:spPr>
          <a:xfrm>
            <a:off x="5043426" y="6097852"/>
            <a:ext cx="478637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  </a:t>
            </a:r>
            <a:r>
              <a:rPr lang="en-US" altLang="ja-JP" sz="4000" b="1" dirty="0"/>
              <a:t>80</a:t>
            </a:r>
            <a:r>
              <a:rPr lang="ja-JP" altLang="en-US" sz="4000" b="1" dirty="0"/>
              <a:t>　       　</a:t>
            </a:r>
            <a:r>
              <a:rPr lang="en-US" altLang="ja-JP" sz="4000" b="1" dirty="0"/>
              <a:t>200</a:t>
            </a:r>
            <a:endParaRPr lang="ja-JP" altLang="en-US" sz="40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CB277E4-7D36-4961-867E-999C57151D64}"/>
              </a:ext>
            </a:extLst>
          </p:cNvPr>
          <p:cNvSpPr txBox="1"/>
          <p:nvPr/>
        </p:nvSpPr>
        <p:spPr>
          <a:xfrm>
            <a:off x="678887" y="685942"/>
            <a:ext cx="363187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C000"/>
                </a:solidFill>
              </a:rPr>
              <a:t>ひかりちゃん　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8EA43FC-3007-457D-8BB4-FA8F517B851D}"/>
              </a:ext>
            </a:extLst>
          </p:cNvPr>
          <p:cNvSpPr txBox="1"/>
          <p:nvPr/>
        </p:nvSpPr>
        <p:spPr>
          <a:xfrm>
            <a:off x="4356036" y="643817"/>
            <a:ext cx="54737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㋐と㋑はちがうよね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A05A951-8CF9-498C-8597-D8E1FB82E287}"/>
              </a:ext>
            </a:extLst>
          </p:cNvPr>
          <p:cNvSpPr txBox="1"/>
          <p:nvPr/>
        </p:nvSpPr>
        <p:spPr>
          <a:xfrm>
            <a:off x="2666337" y="1163564"/>
            <a:ext cx="89681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dirty="0"/>
              <a:t>水は同じだけどカルピスの量がちがうから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DB30068-D7DD-4B08-9E58-0A1E26E4A4C3}"/>
              </a:ext>
            </a:extLst>
          </p:cNvPr>
          <p:cNvSpPr txBox="1"/>
          <p:nvPr/>
        </p:nvSpPr>
        <p:spPr>
          <a:xfrm>
            <a:off x="1337036" y="1749130"/>
            <a:ext cx="259627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0070C0"/>
                </a:solidFill>
              </a:rPr>
              <a:t>れんくん　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B900C1E-E22D-4719-9F97-8A9A0101F0F8}"/>
              </a:ext>
            </a:extLst>
          </p:cNvPr>
          <p:cNvSpPr txBox="1"/>
          <p:nvPr/>
        </p:nvSpPr>
        <p:spPr>
          <a:xfrm>
            <a:off x="4296551" y="1758195"/>
            <a:ext cx="733793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㋐と㋒か，㋐と㋓か，㋒と㋓</a:t>
            </a:r>
            <a:endParaRPr lang="en-US" altLang="ja-JP" sz="3600" b="1" dirty="0"/>
          </a:p>
          <a:p>
            <a:r>
              <a:rPr lang="ja-JP" altLang="en-US" sz="3600" b="1" dirty="0"/>
              <a:t>㋑と㋒か，㋑と㋓このどれかだね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A3650F6-D558-4B1C-B6F0-79B6BFAF47DC}"/>
              </a:ext>
            </a:extLst>
          </p:cNvPr>
          <p:cNvSpPr txBox="1"/>
          <p:nvPr/>
        </p:nvSpPr>
        <p:spPr>
          <a:xfrm>
            <a:off x="1553347" y="2820593"/>
            <a:ext cx="24326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00B050"/>
                </a:solidFill>
              </a:rPr>
              <a:t>けんくん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D78F93E-A74C-4882-A379-EACA9BE58CFC}"/>
              </a:ext>
            </a:extLst>
          </p:cNvPr>
          <p:cNvSpPr txBox="1"/>
          <p:nvPr/>
        </p:nvSpPr>
        <p:spPr>
          <a:xfrm>
            <a:off x="3933308" y="2828835"/>
            <a:ext cx="8116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ひきざん</a:t>
            </a:r>
            <a:r>
              <a:rPr lang="ja-JP" altLang="en-US" sz="3600" dirty="0"/>
              <a:t>してみたらわかるんじゃない</a:t>
            </a:r>
          </a:p>
        </p:txBody>
      </p:sp>
    </p:spTree>
    <p:extLst>
      <p:ext uri="{BB962C8B-B14F-4D97-AF65-F5344CB8AC3E}">
        <p14:creationId xmlns:p14="http://schemas.microsoft.com/office/powerpoint/2010/main" val="377841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0" grpId="0"/>
      <p:bldP spid="21" grpId="0"/>
      <p:bldP spid="22" grpId="0"/>
      <p:bldP spid="23" grpId="0"/>
      <p:bldP spid="26" grpId="0"/>
      <p:bldP spid="2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>
            <a:extLst>
              <a:ext uri="{FF2B5EF4-FFF2-40B4-BE49-F238E27FC236}">
                <a16:creationId xmlns:a16="http://schemas.microsoft.com/office/drawing/2014/main" id="{19E6CA75-D8DE-4BEC-A922-A045983C40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2006" y="2375262"/>
            <a:ext cx="2387925" cy="1630325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A70FC46-75DC-47A9-A287-86CCE8276AC6}"/>
              </a:ext>
            </a:extLst>
          </p:cNvPr>
          <p:cNvSpPr txBox="1"/>
          <p:nvPr/>
        </p:nvSpPr>
        <p:spPr>
          <a:xfrm>
            <a:off x="294543" y="656920"/>
            <a:ext cx="1130251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じゃ，酢を大さじ</a:t>
            </a:r>
            <a:r>
              <a:rPr lang="en-US" altLang="ja-JP" sz="4000" dirty="0"/>
              <a:t>3</a:t>
            </a:r>
            <a:r>
              <a:rPr lang="ja-JP" altLang="en-US" sz="4000" dirty="0"/>
              <a:t>ばいだと　油は何ばい混ぜればいいの？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DD6B32F-68AD-47F0-B08E-D201855E18B6}"/>
              </a:ext>
            </a:extLst>
          </p:cNvPr>
          <p:cNvSpPr txBox="1"/>
          <p:nvPr/>
        </p:nvSpPr>
        <p:spPr>
          <a:xfrm>
            <a:off x="294543" y="66681"/>
            <a:ext cx="100460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基本のドレッシングは　油と酢　</a:t>
            </a:r>
            <a:r>
              <a:rPr lang="en-US" altLang="ja-JP" sz="4000" dirty="0"/>
              <a:t>2</a:t>
            </a:r>
            <a:r>
              <a:rPr lang="ja-JP" altLang="en-US" sz="4000" dirty="0"/>
              <a:t>：</a:t>
            </a:r>
            <a:r>
              <a:rPr lang="en-US" altLang="ja-JP" sz="4000" dirty="0"/>
              <a:t>1</a:t>
            </a:r>
            <a:endParaRPr lang="ja-JP" altLang="en-US" sz="40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AE59535-2267-401F-8E30-9341124C7A92}"/>
              </a:ext>
            </a:extLst>
          </p:cNvPr>
          <p:cNvSpPr txBox="1"/>
          <p:nvPr/>
        </p:nvSpPr>
        <p:spPr>
          <a:xfrm>
            <a:off x="91534" y="4846753"/>
            <a:ext cx="85774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油は　おおさじ　　　　ぱいだよ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6C10460F-DD2A-4C73-BCB7-D630D0570B63}"/>
              </a:ext>
            </a:extLst>
          </p:cNvPr>
          <p:cNvSpPr/>
          <p:nvPr/>
        </p:nvSpPr>
        <p:spPr>
          <a:xfrm>
            <a:off x="4027689" y="4514831"/>
            <a:ext cx="1551710" cy="1212273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CA1B943-610D-4376-98D9-C0C7042C126D}"/>
              </a:ext>
            </a:extLst>
          </p:cNvPr>
          <p:cNvSpPr txBox="1"/>
          <p:nvPr/>
        </p:nvSpPr>
        <p:spPr>
          <a:xfrm>
            <a:off x="4380248" y="4613135"/>
            <a:ext cx="55418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6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F7878476-33AA-4736-8B42-1E2481248F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293" y="1433409"/>
            <a:ext cx="904191" cy="2504304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3B3A7F49-C775-4B0A-90E3-B263C441F0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866" y="1433073"/>
            <a:ext cx="904191" cy="2135884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C08F3FA7-D0D9-4782-BF9A-300EA68B480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6452" y="3287468"/>
            <a:ext cx="1605106" cy="1007501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99704FC2-6C03-4DF1-94A7-B3424802297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9286" y="3179537"/>
            <a:ext cx="1605106" cy="100750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11AB5F76-C4FD-4FA1-A9BD-6EF672E4D04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5392" y="3294529"/>
            <a:ext cx="1605106" cy="1007501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B9B3AC43-7A81-42FF-9FEC-8D0908ACBC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6" y="3260489"/>
            <a:ext cx="1605106" cy="1007501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8B577853-D592-4567-B85C-27017BB920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869" y="3187925"/>
            <a:ext cx="1605106" cy="1007501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E4476D5F-2C85-4E84-BC67-E70FA1B4FEE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288" y="3333438"/>
            <a:ext cx="1605106" cy="1007501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4B8EAC39-2690-4265-A3A2-928A1E297F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598" y="3299505"/>
            <a:ext cx="1605106" cy="1007501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C31E1CEA-3BC7-4062-A424-41DF2EC0DB0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7610" y="3381119"/>
            <a:ext cx="1605106" cy="1007501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7D6F2F2A-F936-4FCE-A38A-6EF65C0236D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625" y="3355726"/>
            <a:ext cx="1605106" cy="1007501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1C8AC8-CC78-41FE-B6AB-4F3DFCEDE547}"/>
              </a:ext>
            </a:extLst>
          </p:cNvPr>
          <p:cNvSpPr txBox="1"/>
          <p:nvPr/>
        </p:nvSpPr>
        <p:spPr>
          <a:xfrm>
            <a:off x="656043" y="6101772"/>
            <a:ext cx="60234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油と酢　</a:t>
            </a:r>
            <a:r>
              <a:rPr lang="en-US" altLang="ja-JP" sz="4000" dirty="0"/>
              <a:t>6</a:t>
            </a:r>
            <a:r>
              <a:rPr lang="ja-JP" altLang="en-US" sz="4000" dirty="0"/>
              <a:t>：</a:t>
            </a:r>
            <a:r>
              <a:rPr lang="en-US" altLang="ja-JP" sz="4000" dirty="0"/>
              <a:t>3 </a:t>
            </a:r>
            <a:r>
              <a:rPr lang="ja-JP" altLang="en-US" sz="4000" dirty="0"/>
              <a:t>だから味は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4946511-B695-47CA-B20C-943C69B250FC}"/>
              </a:ext>
            </a:extLst>
          </p:cNvPr>
          <p:cNvSpPr txBox="1"/>
          <p:nvPr/>
        </p:nvSpPr>
        <p:spPr>
          <a:xfrm>
            <a:off x="6871342" y="6104784"/>
            <a:ext cx="34120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かわらないよ</a:t>
            </a: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F1223337-6BF5-4A0F-AD78-202C3F5589DB}"/>
              </a:ext>
            </a:extLst>
          </p:cNvPr>
          <p:cNvSpPr/>
          <p:nvPr/>
        </p:nvSpPr>
        <p:spPr>
          <a:xfrm>
            <a:off x="6603493" y="6123793"/>
            <a:ext cx="3831979" cy="64514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131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4" grpId="0" animBg="1"/>
      <p:bldP spid="6" grpId="0"/>
      <p:bldP spid="21" grpId="0"/>
      <p:bldP spid="22" grpId="0"/>
      <p:bldP spid="2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460E39F-1333-4CBE-90B0-E17B5DB3B361}"/>
              </a:ext>
            </a:extLst>
          </p:cNvPr>
          <p:cNvSpPr txBox="1"/>
          <p:nvPr/>
        </p:nvSpPr>
        <p:spPr>
          <a:xfrm>
            <a:off x="2592997" y="1302658"/>
            <a:ext cx="374073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油と酢　</a:t>
            </a:r>
            <a:r>
              <a:rPr lang="en-US" altLang="ja-JP" sz="4000" dirty="0"/>
              <a:t>2</a:t>
            </a:r>
            <a:r>
              <a:rPr lang="ja-JP" altLang="en-US" sz="4000" dirty="0"/>
              <a:t>：</a:t>
            </a:r>
            <a:r>
              <a:rPr lang="en-US" altLang="ja-JP" sz="4000" dirty="0"/>
              <a:t>1</a:t>
            </a:r>
            <a:endParaRPr lang="ja-JP" altLang="en-US" sz="40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6F1BE70-DE38-4A83-99C5-5B45BD457051}"/>
              </a:ext>
            </a:extLst>
          </p:cNvPr>
          <p:cNvSpPr txBox="1"/>
          <p:nvPr/>
        </p:nvSpPr>
        <p:spPr>
          <a:xfrm>
            <a:off x="1203151" y="4854383"/>
            <a:ext cx="95938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これって　わかりやすくて　便利だね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482D2E-0164-4A77-A77C-B18E932DA909}"/>
              </a:ext>
            </a:extLst>
          </p:cNvPr>
          <p:cNvSpPr txBox="1"/>
          <p:nvPr/>
        </p:nvSpPr>
        <p:spPr>
          <a:xfrm>
            <a:off x="2592997" y="2320470"/>
            <a:ext cx="38770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油と酢　</a:t>
            </a:r>
            <a:r>
              <a:rPr lang="en-US" altLang="ja-JP" sz="4000" dirty="0"/>
              <a:t>4</a:t>
            </a:r>
            <a:r>
              <a:rPr lang="ja-JP" altLang="en-US" sz="4000" dirty="0"/>
              <a:t>：</a:t>
            </a:r>
            <a:r>
              <a:rPr lang="en-US" altLang="ja-JP" sz="4000" dirty="0"/>
              <a:t>2</a:t>
            </a:r>
            <a:endParaRPr lang="ja-JP" altLang="en-US" sz="40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C71042-99FB-4C36-84BE-7478E8E12B4D}"/>
              </a:ext>
            </a:extLst>
          </p:cNvPr>
          <p:cNvSpPr txBox="1"/>
          <p:nvPr/>
        </p:nvSpPr>
        <p:spPr>
          <a:xfrm>
            <a:off x="2657879" y="3260245"/>
            <a:ext cx="407543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油と酢　</a:t>
            </a:r>
            <a:r>
              <a:rPr lang="en-US" altLang="ja-JP" sz="4000" dirty="0"/>
              <a:t>6</a:t>
            </a:r>
            <a:r>
              <a:rPr lang="ja-JP" altLang="en-US" sz="4000" dirty="0"/>
              <a:t>：</a:t>
            </a:r>
            <a:r>
              <a:rPr lang="en-US" altLang="ja-JP" sz="4000" dirty="0"/>
              <a:t>3</a:t>
            </a:r>
            <a:endParaRPr lang="ja-JP" altLang="en-US" sz="40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6E12466-A55A-4EB8-94D8-BBDA167A4C0D}"/>
              </a:ext>
            </a:extLst>
          </p:cNvPr>
          <p:cNvSpPr txBox="1"/>
          <p:nvPr/>
        </p:nvSpPr>
        <p:spPr>
          <a:xfrm>
            <a:off x="220209" y="494443"/>
            <a:ext cx="54878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基本のドレッシング　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AAEBE8A-B068-4FAE-AF5D-4265D2B5B9FF}"/>
              </a:ext>
            </a:extLst>
          </p:cNvPr>
          <p:cNvSpPr txBox="1"/>
          <p:nvPr/>
        </p:nvSpPr>
        <p:spPr>
          <a:xfrm>
            <a:off x="6846343" y="2297290"/>
            <a:ext cx="347600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どれも　</a:t>
            </a:r>
            <a:endParaRPr lang="en-US" altLang="ja-JP" sz="4000" dirty="0"/>
          </a:p>
          <a:p>
            <a:r>
              <a:rPr lang="ja-JP" altLang="en-US" sz="4000" dirty="0"/>
              <a:t>　味は</a:t>
            </a:r>
          </a:p>
        </p:txBody>
      </p:sp>
      <p:sp>
        <p:nvSpPr>
          <p:cNvPr id="9" name="右中かっこ 8">
            <a:extLst>
              <a:ext uri="{FF2B5EF4-FFF2-40B4-BE49-F238E27FC236}">
                <a16:creationId xmlns:a16="http://schemas.microsoft.com/office/drawing/2014/main" id="{67A728FE-8C45-4B30-8E0C-8D589990752F}"/>
              </a:ext>
            </a:extLst>
          </p:cNvPr>
          <p:cNvSpPr/>
          <p:nvPr/>
        </p:nvSpPr>
        <p:spPr>
          <a:xfrm>
            <a:off x="6096000" y="1482436"/>
            <a:ext cx="613997" cy="2347209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5F874D9-60F9-44D7-96B8-4B5B84F777E6}"/>
              </a:ext>
            </a:extLst>
          </p:cNvPr>
          <p:cNvSpPr txBox="1"/>
          <p:nvPr/>
        </p:nvSpPr>
        <p:spPr>
          <a:xfrm>
            <a:off x="8687639" y="2939602"/>
            <a:ext cx="244111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同じだね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73EBB230-7C2B-484B-B64E-CEDDE749EA31}"/>
              </a:ext>
            </a:extLst>
          </p:cNvPr>
          <p:cNvSpPr/>
          <p:nvPr/>
        </p:nvSpPr>
        <p:spPr>
          <a:xfrm>
            <a:off x="8551293" y="2937672"/>
            <a:ext cx="2779726" cy="70788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11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1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460E39F-1333-4CBE-90B0-E17B5DB3B361}"/>
              </a:ext>
            </a:extLst>
          </p:cNvPr>
          <p:cNvSpPr txBox="1"/>
          <p:nvPr/>
        </p:nvSpPr>
        <p:spPr>
          <a:xfrm>
            <a:off x="365881" y="1759872"/>
            <a:ext cx="422457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油と酢　</a:t>
            </a:r>
            <a:r>
              <a:rPr lang="en-US" altLang="ja-JP" sz="4800" dirty="0"/>
              <a:t>2</a:t>
            </a:r>
            <a:r>
              <a:rPr lang="ja-JP" altLang="en-US" sz="4800" dirty="0"/>
              <a:t>：</a:t>
            </a:r>
            <a:r>
              <a:rPr lang="en-US" altLang="ja-JP" sz="4800" dirty="0"/>
              <a:t>1</a:t>
            </a:r>
            <a:endParaRPr lang="ja-JP" altLang="en-US" sz="48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6F1BE70-DE38-4A83-99C5-5B45BD457051}"/>
              </a:ext>
            </a:extLst>
          </p:cNvPr>
          <p:cNvSpPr txBox="1"/>
          <p:nvPr/>
        </p:nvSpPr>
        <p:spPr>
          <a:xfrm>
            <a:off x="2409563" y="2635759"/>
            <a:ext cx="61893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同じ味だから　</a:t>
            </a:r>
            <a:r>
              <a:rPr lang="ja-JP" altLang="en-US" sz="4800" dirty="0"/>
              <a:t>＝</a:t>
            </a:r>
            <a:r>
              <a:rPr lang="ja-JP" altLang="en-US" sz="4000" dirty="0"/>
              <a:t>　だね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482D2E-0164-4A77-A77C-B18E932DA909}"/>
              </a:ext>
            </a:extLst>
          </p:cNvPr>
          <p:cNvSpPr txBox="1"/>
          <p:nvPr/>
        </p:nvSpPr>
        <p:spPr>
          <a:xfrm>
            <a:off x="4909486" y="1761398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r>
              <a:rPr lang="ja-JP" altLang="en-US" sz="4800" dirty="0"/>
              <a:t>：</a:t>
            </a:r>
            <a:r>
              <a:rPr lang="en-US" altLang="ja-JP" sz="4800" dirty="0"/>
              <a:t>2</a:t>
            </a:r>
            <a:endParaRPr lang="ja-JP" altLang="en-US" sz="48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C71042-99FB-4C36-84BE-7478E8E12B4D}"/>
              </a:ext>
            </a:extLst>
          </p:cNvPr>
          <p:cNvSpPr txBox="1"/>
          <p:nvPr/>
        </p:nvSpPr>
        <p:spPr>
          <a:xfrm>
            <a:off x="7390153" y="1728328"/>
            <a:ext cx="188641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6</a:t>
            </a:r>
            <a:r>
              <a:rPr lang="ja-JP" altLang="en-US" sz="4800" dirty="0"/>
              <a:t>：</a:t>
            </a:r>
            <a:r>
              <a:rPr lang="en-US" altLang="ja-JP" sz="4800" dirty="0"/>
              <a:t>3</a:t>
            </a:r>
            <a:endParaRPr lang="ja-JP" altLang="en-US" sz="48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6E12466-A55A-4EB8-94D8-BBDA167A4C0D}"/>
              </a:ext>
            </a:extLst>
          </p:cNvPr>
          <p:cNvSpPr txBox="1"/>
          <p:nvPr/>
        </p:nvSpPr>
        <p:spPr>
          <a:xfrm>
            <a:off x="220209" y="494443"/>
            <a:ext cx="54878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基本のドレッシング　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A83647E-E31E-4D04-9A0A-E077DF935819}"/>
              </a:ext>
            </a:extLst>
          </p:cNvPr>
          <p:cNvSpPr txBox="1"/>
          <p:nvPr/>
        </p:nvSpPr>
        <p:spPr>
          <a:xfrm>
            <a:off x="4056666" y="1743007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40B7054-79BB-4DBC-A869-313BFD3E0459}"/>
              </a:ext>
            </a:extLst>
          </p:cNvPr>
          <p:cNvSpPr txBox="1"/>
          <p:nvPr/>
        </p:nvSpPr>
        <p:spPr>
          <a:xfrm>
            <a:off x="6489462" y="1743007"/>
            <a:ext cx="700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A6223E-5877-4510-8333-20FED7CA4CAF}"/>
              </a:ext>
            </a:extLst>
          </p:cNvPr>
          <p:cNvSpPr txBox="1"/>
          <p:nvPr/>
        </p:nvSpPr>
        <p:spPr>
          <a:xfrm>
            <a:off x="235933" y="3366817"/>
            <a:ext cx="32394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同じ味って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B944DFB-4A91-4799-B15C-90772F646ED5}"/>
              </a:ext>
            </a:extLst>
          </p:cNvPr>
          <p:cNvSpPr txBox="1"/>
          <p:nvPr/>
        </p:nvSpPr>
        <p:spPr>
          <a:xfrm>
            <a:off x="2305683" y="3962726"/>
            <a:ext cx="567453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油と酢の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647DC625-B37C-4C36-88C1-8387E8E3FB17}"/>
              </a:ext>
            </a:extLst>
          </p:cNvPr>
          <p:cNvSpPr/>
          <p:nvPr/>
        </p:nvSpPr>
        <p:spPr>
          <a:xfrm>
            <a:off x="4591683" y="3701119"/>
            <a:ext cx="2169336" cy="1212273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4D4CDF5-8E1B-4409-AADB-71495521F8F5}"/>
              </a:ext>
            </a:extLst>
          </p:cNvPr>
          <p:cNvSpPr txBox="1"/>
          <p:nvPr/>
        </p:nvSpPr>
        <p:spPr>
          <a:xfrm>
            <a:off x="6761019" y="3962725"/>
            <a:ext cx="503109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が同じということだ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8C0D9E7-2834-4FC7-A7A2-62DFE6AFC95C}"/>
              </a:ext>
            </a:extLst>
          </p:cNvPr>
          <p:cNvSpPr txBox="1"/>
          <p:nvPr/>
        </p:nvSpPr>
        <p:spPr>
          <a:xfrm>
            <a:off x="782778" y="5580255"/>
            <a:ext cx="486873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これを油と酢の量の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903B2ED-FDF1-497B-92C8-8D06E1EEB22D}"/>
              </a:ext>
            </a:extLst>
          </p:cNvPr>
          <p:cNvSpPr/>
          <p:nvPr/>
        </p:nvSpPr>
        <p:spPr>
          <a:xfrm>
            <a:off x="5545471" y="5271472"/>
            <a:ext cx="2563092" cy="144087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AED3B9E-8829-4FDC-8639-B0295D184BFC}"/>
              </a:ext>
            </a:extLst>
          </p:cNvPr>
          <p:cNvSpPr txBox="1"/>
          <p:nvPr/>
        </p:nvSpPr>
        <p:spPr>
          <a:xfrm>
            <a:off x="8305439" y="5598346"/>
            <a:ext cx="37239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というんだ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D16BA36-04CE-4454-BAEC-61185B9DDE10}"/>
              </a:ext>
            </a:extLst>
          </p:cNvPr>
          <p:cNvSpPr txBox="1"/>
          <p:nvPr/>
        </p:nvSpPr>
        <p:spPr>
          <a:xfrm>
            <a:off x="8895177" y="1728328"/>
            <a:ext cx="700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CBFAA5A2-3289-4616-BB3A-1F8303B27195}"/>
              </a:ext>
            </a:extLst>
          </p:cNvPr>
          <p:cNvSpPr/>
          <p:nvPr/>
        </p:nvSpPr>
        <p:spPr>
          <a:xfrm>
            <a:off x="9596222" y="1560968"/>
            <a:ext cx="713578" cy="1005553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F5FBB33-FA1D-49A4-84DB-D4B0E5E3F0C7}"/>
              </a:ext>
            </a:extLst>
          </p:cNvPr>
          <p:cNvSpPr txBox="1"/>
          <p:nvPr/>
        </p:nvSpPr>
        <p:spPr>
          <a:xfrm>
            <a:off x="10076673" y="1743007"/>
            <a:ext cx="6347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042C2367-955E-4513-B952-23DB0868340C}"/>
              </a:ext>
            </a:extLst>
          </p:cNvPr>
          <p:cNvSpPr/>
          <p:nvPr/>
        </p:nvSpPr>
        <p:spPr>
          <a:xfrm>
            <a:off x="10655365" y="1546952"/>
            <a:ext cx="713578" cy="1005553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E3DE022-26F9-4D8E-93BD-D152988E6320}"/>
              </a:ext>
            </a:extLst>
          </p:cNvPr>
          <p:cNvSpPr txBox="1"/>
          <p:nvPr/>
        </p:nvSpPr>
        <p:spPr>
          <a:xfrm>
            <a:off x="4819538" y="3854929"/>
            <a:ext cx="18383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b="1" dirty="0"/>
              <a:t>割合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B95FCD9-34B7-4430-BBC9-FC452C79F4B5}"/>
              </a:ext>
            </a:extLst>
          </p:cNvPr>
          <p:cNvSpPr txBox="1"/>
          <p:nvPr/>
        </p:nvSpPr>
        <p:spPr>
          <a:xfrm>
            <a:off x="6330631" y="5484076"/>
            <a:ext cx="105693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b="1" dirty="0"/>
              <a:t>比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12D4203-2D8D-4590-A0FA-D27833159EB4}"/>
              </a:ext>
            </a:extLst>
          </p:cNvPr>
          <p:cNvSpPr txBox="1"/>
          <p:nvPr/>
        </p:nvSpPr>
        <p:spPr>
          <a:xfrm>
            <a:off x="9622130" y="1695174"/>
            <a:ext cx="54528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8</a:t>
            </a:r>
            <a:endParaRPr lang="ja-JP" altLang="en-US" sz="48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656E4B2-A9B2-4A4E-8B8D-0C7891AB70D7}"/>
              </a:ext>
            </a:extLst>
          </p:cNvPr>
          <p:cNvSpPr txBox="1"/>
          <p:nvPr/>
        </p:nvSpPr>
        <p:spPr>
          <a:xfrm>
            <a:off x="10754621" y="1700879"/>
            <a:ext cx="5484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endParaRPr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4133324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10" grpId="0"/>
      <p:bldP spid="11" grpId="0"/>
      <p:bldP spid="12" grpId="0"/>
      <p:bldP spid="13" grpId="0"/>
      <p:bldP spid="14" grpId="0" animBg="1"/>
      <p:bldP spid="15" grpId="0"/>
      <p:bldP spid="16" grpId="0"/>
      <p:bldP spid="8" grpId="0" animBg="1"/>
      <p:bldP spid="17" grpId="0"/>
      <p:bldP spid="18" grpId="0"/>
      <p:bldP spid="19" grpId="0" animBg="1"/>
      <p:bldP spid="20" grpId="0"/>
      <p:bldP spid="21" grpId="0" animBg="1"/>
      <p:bldP spid="22" grpId="0"/>
      <p:bldP spid="23" grpId="0"/>
      <p:bldP spid="24" grpId="0"/>
      <p:bldP spid="2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460E39F-1333-4CBE-90B0-E17B5DB3B361}"/>
              </a:ext>
            </a:extLst>
          </p:cNvPr>
          <p:cNvSpPr txBox="1"/>
          <p:nvPr/>
        </p:nvSpPr>
        <p:spPr>
          <a:xfrm>
            <a:off x="365881" y="1759872"/>
            <a:ext cx="422457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油と酢　</a:t>
            </a:r>
            <a:r>
              <a:rPr lang="en-US" altLang="ja-JP" sz="4800" b="1" dirty="0"/>
              <a:t>2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1</a:t>
            </a:r>
            <a:endParaRPr lang="ja-JP" altLang="en-US" sz="48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6F1BE70-DE38-4A83-99C5-5B45BD457051}"/>
              </a:ext>
            </a:extLst>
          </p:cNvPr>
          <p:cNvSpPr txBox="1"/>
          <p:nvPr/>
        </p:nvSpPr>
        <p:spPr>
          <a:xfrm>
            <a:off x="2833439" y="813813"/>
            <a:ext cx="50285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割合が同じ＝同じ味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482D2E-0164-4A77-A77C-B18E932DA909}"/>
              </a:ext>
            </a:extLst>
          </p:cNvPr>
          <p:cNvSpPr txBox="1"/>
          <p:nvPr/>
        </p:nvSpPr>
        <p:spPr>
          <a:xfrm>
            <a:off x="4909486" y="1761398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4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2</a:t>
            </a:r>
            <a:endParaRPr lang="ja-JP" altLang="en-US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C71042-99FB-4C36-84BE-7478E8E12B4D}"/>
              </a:ext>
            </a:extLst>
          </p:cNvPr>
          <p:cNvSpPr txBox="1"/>
          <p:nvPr/>
        </p:nvSpPr>
        <p:spPr>
          <a:xfrm>
            <a:off x="7390153" y="1728328"/>
            <a:ext cx="188641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6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3</a:t>
            </a:r>
            <a:endParaRPr lang="ja-JP" altLang="en-US" sz="48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6E12466-A55A-4EB8-94D8-BBDA167A4C0D}"/>
              </a:ext>
            </a:extLst>
          </p:cNvPr>
          <p:cNvSpPr txBox="1"/>
          <p:nvPr/>
        </p:nvSpPr>
        <p:spPr>
          <a:xfrm>
            <a:off x="189357" y="75260"/>
            <a:ext cx="54878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基本のドレッシング　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A83647E-E31E-4D04-9A0A-E077DF935819}"/>
              </a:ext>
            </a:extLst>
          </p:cNvPr>
          <p:cNvSpPr txBox="1"/>
          <p:nvPr/>
        </p:nvSpPr>
        <p:spPr>
          <a:xfrm>
            <a:off x="4056666" y="1743007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＝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40B7054-79BB-4DBC-A869-313BFD3E0459}"/>
              </a:ext>
            </a:extLst>
          </p:cNvPr>
          <p:cNvSpPr txBox="1"/>
          <p:nvPr/>
        </p:nvSpPr>
        <p:spPr>
          <a:xfrm>
            <a:off x="6489462" y="1743007"/>
            <a:ext cx="700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＝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D16BA36-04CE-4454-BAEC-61185B9DDE10}"/>
              </a:ext>
            </a:extLst>
          </p:cNvPr>
          <p:cNvSpPr txBox="1"/>
          <p:nvPr/>
        </p:nvSpPr>
        <p:spPr>
          <a:xfrm>
            <a:off x="8895177" y="1728328"/>
            <a:ext cx="700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＝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F5FBB33-FA1D-49A4-84DB-D4B0E5E3F0C7}"/>
              </a:ext>
            </a:extLst>
          </p:cNvPr>
          <p:cNvSpPr txBox="1"/>
          <p:nvPr/>
        </p:nvSpPr>
        <p:spPr>
          <a:xfrm>
            <a:off x="10076673" y="1743007"/>
            <a:ext cx="6347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：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12D4203-2D8D-4590-A0FA-D27833159EB4}"/>
              </a:ext>
            </a:extLst>
          </p:cNvPr>
          <p:cNvSpPr txBox="1"/>
          <p:nvPr/>
        </p:nvSpPr>
        <p:spPr>
          <a:xfrm>
            <a:off x="9622130" y="1695174"/>
            <a:ext cx="54528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8</a:t>
            </a:r>
            <a:endParaRPr lang="ja-JP" altLang="en-US" sz="4800" b="1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656E4B2-A9B2-4A4E-8B8D-0C7891AB70D7}"/>
              </a:ext>
            </a:extLst>
          </p:cNvPr>
          <p:cNvSpPr txBox="1"/>
          <p:nvPr/>
        </p:nvSpPr>
        <p:spPr>
          <a:xfrm>
            <a:off x="10754621" y="1700879"/>
            <a:ext cx="5484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4</a:t>
            </a:r>
            <a:endParaRPr lang="ja-JP" altLang="en-US" sz="4800" b="1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E12757F1-2863-4324-97D4-EBB907294BB8}"/>
              </a:ext>
            </a:extLst>
          </p:cNvPr>
          <p:cNvSpPr txBox="1"/>
          <p:nvPr/>
        </p:nvSpPr>
        <p:spPr>
          <a:xfrm>
            <a:off x="834292" y="4883382"/>
            <a:ext cx="10336878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dirty="0"/>
              <a:t>4</a:t>
            </a:r>
            <a:r>
              <a:rPr lang="ja-JP" altLang="en-US" sz="4000" dirty="0"/>
              <a:t>：</a:t>
            </a:r>
            <a:r>
              <a:rPr lang="en-US" altLang="ja-JP" sz="4000" dirty="0"/>
              <a:t>2</a:t>
            </a:r>
            <a:r>
              <a:rPr lang="ja-JP" altLang="en-US" sz="4000" dirty="0"/>
              <a:t>とかで覚えてもいいけど</a:t>
            </a:r>
            <a:endParaRPr lang="en-US" altLang="ja-JP" sz="4000" dirty="0"/>
          </a:p>
          <a:p>
            <a:r>
              <a:rPr lang="ja-JP" altLang="en-US" sz="4000" dirty="0"/>
              <a:t>この割合を覚えやすいのは　</a:t>
            </a:r>
            <a:r>
              <a:rPr lang="en-US" altLang="ja-JP" sz="4800" b="1" dirty="0"/>
              <a:t>2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1</a:t>
            </a:r>
            <a:r>
              <a:rPr lang="ja-JP" altLang="en-US" sz="4000" dirty="0"/>
              <a:t>　だね。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69A1B2B-50FA-47CE-BF09-290E220BA6CD}"/>
              </a:ext>
            </a:extLst>
          </p:cNvPr>
          <p:cNvSpPr txBox="1"/>
          <p:nvPr/>
        </p:nvSpPr>
        <p:spPr>
          <a:xfrm>
            <a:off x="507418" y="3150878"/>
            <a:ext cx="5368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同じ味＝割合が同じ＝</a:t>
            </a:r>
            <a:r>
              <a:rPr lang="ja-JP" altLang="en-US" sz="4000" b="1" dirty="0">
                <a:solidFill>
                  <a:srgbClr val="FF0000"/>
                </a:solidFill>
              </a:rPr>
              <a:t>　</a:t>
            </a:r>
            <a:endParaRPr lang="en-US" altLang="ja-JP" sz="4000" b="1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D887E7A-0DDC-4B93-BCD7-2187F6FD60F3}"/>
              </a:ext>
            </a:extLst>
          </p:cNvPr>
          <p:cNvSpPr txBox="1"/>
          <p:nvPr/>
        </p:nvSpPr>
        <p:spPr>
          <a:xfrm>
            <a:off x="5674410" y="3084654"/>
            <a:ext cx="30881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等しい比</a:t>
            </a:r>
            <a:endParaRPr lang="ja-JP" altLang="en-US" sz="4000" dirty="0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8FE39872-381C-4197-9872-CE79A341D57B}"/>
              </a:ext>
            </a:extLst>
          </p:cNvPr>
          <p:cNvSpPr/>
          <p:nvPr/>
        </p:nvSpPr>
        <p:spPr>
          <a:xfrm>
            <a:off x="5526008" y="2987263"/>
            <a:ext cx="3327747" cy="109757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E3AC1C4-142D-45C9-80D5-E9ADCA091A93}"/>
              </a:ext>
            </a:extLst>
          </p:cNvPr>
          <p:cNvSpPr txBox="1"/>
          <p:nvPr/>
        </p:nvSpPr>
        <p:spPr>
          <a:xfrm>
            <a:off x="8895177" y="3131441"/>
            <a:ext cx="290241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といいます</a:t>
            </a:r>
            <a:endParaRPr lang="en-US" altLang="ja-JP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688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10" grpId="0"/>
      <p:bldP spid="11" grpId="0"/>
      <p:bldP spid="18" grpId="0"/>
      <p:bldP spid="20" grpId="0"/>
      <p:bldP spid="24" grpId="0"/>
      <p:bldP spid="25" grpId="0"/>
      <p:bldP spid="26" grpId="0"/>
      <p:bldP spid="29" grpId="0"/>
      <p:bldP spid="15" grpId="0"/>
      <p:bldP spid="7" grpId="0" animBg="1"/>
      <p:bldP spid="1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460E39F-1333-4CBE-90B0-E17B5DB3B361}"/>
              </a:ext>
            </a:extLst>
          </p:cNvPr>
          <p:cNvSpPr txBox="1"/>
          <p:nvPr/>
        </p:nvSpPr>
        <p:spPr>
          <a:xfrm>
            <a:off x="312293" y="1562754"/>
            <a:ext cx="422457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油と酢　</a:t>
            </a:r>
            <a:r>
              <a:rPr lang="en-US" altLang="ja-JP" sz="4800" b="1" dirty="0"/>
              <a:t>2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1</a:t>
            </a:r>
            <a:endParaRPr lang="ja-JP" altLang="en-US" sz="48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482D2E-0164-4A77-A77C-B18E932DA909}"/>
              </a:ext>
            </a:extLst>
          </p:cNvPr>
          <p:cNvSpPr txBox="1"/>
          <p:nvPr/>
        </p:nvSpPr>
        <p:spPr>
          <a:xfrm>
            <a:off x="4855898" y="1564280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r>
              <a:rPr lang="ja-JP" altLang="en-US" sz="4800" dirty="0"/>
              <a:t>：</a:t>
            </a:r>
            <a:r>
              <a:rPr lang="en-US" altLang="ja-JP" sz="4800" dirty="0"/>
              <a:t>2</a:t>
            </a:r>
            <a:endParaRPr lang="ja-JP" altLang="en-US" sz="48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C71042-99FB-4C36-84BE-7478E8E12B4D}"/>
              </a:ext>
            </a:extLst>
          </p:cNvPr>
          <p:cNvSpPr txBox="1"/>
          <p:nvPr/>
        </p:nvSpPr>
        <p:spPr>
          <a:xfrm>
            <a:off x="7336565" y="1531210"/>
            <a:ext cx="188641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6</a:t>
            </a:r>
            <a:r>
              <a:rPr lang="ja-JP" altLang="en-US" sz="4800" dirty="0"/>
              <a:t>：</a:t>
            </a:r>
            <a:r>
              <a:rPr lang="en-US" altLang="ja-JP" sz="4800" dirty="0"/>
              <a:t>3</a:t>
            </a:r>
            <a:endParaRPr lang="ja-JP" altLang="en-US" sz="48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A83647E-E31E-4D04-9A0A-E077DF935819}"/>
              </a:ext>
            </a:extLst>
          </p:cNvPr>
          <p:cNvSpPr txBox="1"/>
          <p:nvPr/>
        </p:nvSpPr>
        <p:spPr>
          <a:xfrm>
            <a:off x="4003078" y="1545889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40B7054-79BB-4DBC-A869-313BFD3E0459}"/>
              </a:ext>
            </a:extLst>
          </p:cNvPr>
          <p:cNvSpPr txBox="1"/>
          <p:nvPr/>
        </p:nvSpPr>
        <p:spPr>
          <a:xfrm>
            <a:off x="6435874" y="1545889"/>
            <a:ext cx="700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D16BA36-04CE-4454-BAEC-61185B9DDE10}"/>
              </a:ext>
            </a:extLst>
          </p:cNvPr>
          <p:cNvSpPr txBox="1"/>
          <p:nvPr/>
        </p:nvSpPr>
        <p:spPr>
          <a:xfrm>
            <a:off x="8841589" y="1531210"/>
            <a:ext cx="700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F5FBB33-FA1D-49A4-84DB-D4B0E5E3F0C7}"/>
              </a:ext>
            </a:extLst>
          </p:cNvPr>
          <p:cNvSpPr txBox="1"/>
          <p:nvPr/>
        </p:nvSpPr>
        <p:spPr>
          <a:xfrm>
            <a:off x="10023085" y="1545889"/>
            <a:ext cx="6347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12D4203-2D8D-4590-A0FA-D27833159EB4}"/>
              </a:ext>
            </a:extLst>
          </p:cNvPr>
          <p:cNvSpPr txBox="1"/>
          <p:nvPr/>
        </p:nvSpPr>
        <p:spPr>
          <a:xfrm>
            <a:off x="9568542" y="1498056"/>
            <a:ext cx="54528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8</a:t>
            </a:r>
            <a:endParaRPr lang="ja-JP" altLang="en-US" sz="48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656E4B2-A9B2-4A4E-8B8D-0C7891AB70D7}"/>
              </a:ext>
            </a:extLst>
          </p:cNvPr>
          <p:cNvSpPr txBox="1"/>
          <p:nvPr/>
        </p:nvSpPr>
        <p:spPr>
          <a:xfrm>
            <a:off x="10701033" y="1503761"/>
            <a:ext cx="5484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endParaRPr lang="ja-JP" altLang="en-US" sz="4800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69A1B2B-50FA-47CE-BF09-290E220BA6CD}"/>
              </a:ext>
            </a:extLst>
          </p:cNvPr>
          <p:cNvSpPr txBox="1"/>
          <p:nvPr/>
        </p:nvSpPr>
        <p:spPr>
          <a:xfrm>
            <a:off x="1702843" y="589488"/>
            <a:ext cx="801039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同じ味</a:t>
            </a:r>
            <a:r>
              <a:rPr lang="en-US" altLang="ja-JP" sz="4000" dirty="0"/>
              <a:t>(</a:t>
            </a:r>
            <a:r>
              <a:rPr lang="ja-JP" altLang="en-US" sz="4000" dirty="0"/>
              <a:t>同じ割合</a:t>
            </a:r>
            <a:r>
              <a:rPr lang="en-US" altLang="ja-JP" sz="4000" dirty="0"/>
              <a:t>)</a:t>
            </a:r>
            <a:r>
              <a:rPr lang="ja-JP" altLang="en-US" sz="4000" dirty="0"/>
              <a:t>＝</a:t>
            </a:r>
            <a:r>
              <a:rPr lang="ja-JP" altLang="en-US" sz="5400" b="1" dirty="0">
                <a:solidFill>
                  <a:srgbClr val="FF0000"/>
                </a:solidFill>
              </a:rPr>
              <a:t>等しい比</a:t>
            </a:r>
            <a:endParaRPr lang="ja-JP" altLang="en-US" sz="40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A547F14-CC83-448B-A18C-5ED957C645D0}"/>
              </a:ext>
            </a:extLst>
          </p:cNvPr>
          <p:cNvSpPr txBox="1"/>
          <p:nvPr/>
        </p:nvSpPr>
        <p:spPr>
          <a:xfrm>
            <a:off x="1355016" y="4069381"/>
            <a:ext cx="211025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1</a:t>
            </a:r>
            <a:r>
              <a:rPr lang="ja-JP" altLang="en-US" sz="6000" b="1" dirty="0"/>
              <a:t>：</a:t>
            </a:r>
            <a:r>
              <a:rPr lang="en-US" altLang="ja-JP" sz="6000" b="1" dirty="0"/>
              <a:t>3</a:t>
            </a:r>
            <a:endParaRPr lang="ja-JP" altLang="en-US" sz="60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69BA0F9-737F-4277-81B6-46AB303DB02D}"/>
              </a:ext>
            </a:extLst>
          </p:cNvPr>
          <p:cNvSpPr txBox="1"/>
          <p:nvPr/>
        </p:nvSpPr>
        <p:spPr>
          <a:xfrm>
            <a:off x="3929760" y="4087773"/>
            <a:ext cx="211025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2</a:t>
            </a:r>
            <a:r>
              <a:rPr lang="ja-JP" altLang="en-US" sz="6000" b="1" dirty="0"/>
              <a:t>：</a:t>
            </a:r>
            <a:r>
              <a:rPr lang="en-US" altLang="ja-JP" sz="6000" b="1" dirty="0"/>
              <a:t>6</a:t>
            </a:r>
            <a:endParaRPr lang="ja-JP" altLang="en-US" sz="60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39B48E2-7C39-4393-8116-CF3E4C5A02F9}"/>
              </a:ext>
            </a:extLst>
          </p:cNvPr>
          <p:cNvSpPr txBox="1"/>
          <p:nvPr/>
        </p:nvSpPr>
        <p:spPr>
          <a:xfrm>
            <a:off x="6533142" y="4054703"/>
            <a:ext cx="188641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3</a:t>
            </a:r>
            <a:r>
              <a:rPr lang="ja-JP" altLang="en-US" sz="6000" b="1" dirty="0"/>
              <a:t>：</a:t>
            </a:r>
            <a:r>
              <a:rPr lang="en-US" altLang="ja-JP" sz="6000" b="1" dirty="0"/>
              <a:t>9</a:t>
            </a:r>
            <a:endParaRPr lang="ja-JP" altLang="en-US" sz="60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0EC1B58-A959-4148-ACBF-5BEBC9DF528B}"/>
              </a:ext>
            </a:extLst>
          </p:cNvPr>
          <p:cNvSpPr txBox="1"/>
          <p:nvPr/>
        </p:nvSpPr>
        <p:spPr>
          <a:xfrm>
            <a:off x="3199655" y="4069382"/>
            <a:ext cx="72750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dirty="0"/>
              <a:t>＝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FAD4483-6374-4388-B37D-0646953440EA}"/>
              </a:ext>
            </a:extLst>
          </p:cNvPr>
          <p:cNvSpPr txBox="1"/>
          <p:nvPr/>
        </p:nvSpPr>
        <p:spPr>
          <a:xfrm>
            <a:off x="5721049" y="4069381"/>
            <a:ext cx="7004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dirty="0"/>
              <a:t>＝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92FED95-491F-4369-A61A-ED8D3AB6AA8C}"/>
              </a:ext>
            </a:extLst>
          </p:cNvPr>
          <p:cNvSpPr txBox="1"/>
          <p:nvPr/>
        </p:nvSpPr>
        <p:spPr>
          <a:xfrm>
            <a:off x="8478759" y="3995439"/>
            <a:ext cx="93320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dirty="0"/>
              <a:t>＝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5FE8418-8431-4C4F-B8E0-B97E4B25D702}"/>
              </a:ext>
            </a:extLst>
          </p:cNvPr>
          <p:cNvSpPr txBox="1"/>
          <p:nvPr/>
        </p:nvSpPr>
        <p:spPr>
          <a:xfrm>
            <a:off x="9373119" y="4021548"/>
            <a:ext cx="149598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4</a:t>
            </a:r>
            <a:r>
              <a:rPr lang="ja-JP" altLang="en-US" sz="6000" b="1" dirty="0"/>
              <a:t>：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C92692C-44E7-44DA-86CB-E367D40F868D}"/>
              </a:ext>
            </a:extLst>
          </p:cNvPr>
          <p:cNvSpPr txBox="1"/>
          <p:nvPr/>
        </p:nvSpPr>
        <p:spPr>
          <a:xfrm>
            <a:off x="10505610" y="4027253"/>
            <a:ext cx="112793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12</a:t>
            </a:r>
            <a:endParaRPr lang="ja-JP" altLang="en-US" sz="6000" b="1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18A9051-BB50-4724-B80E-53DC2872EE1B}"/>
              </a:ext>
            </a:extLst>
          </p:cNvPr>
          <p:cNvSpPr txBox="1"/>
          <p:nvPr/>
        </p:nvSpPr>
        <p:spPr>
          <a:xfrm>
            <a:off x="2913032" y="2403139"/>
            <a:ext cx="662897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等しい比をつくろう</a:t>
            </a:r>
            <a:endParaRPr lang="ja-JP" altLang="en-US" sz="4000" dirty="0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B450CEB7-AB5D-4DEC-9678-D477BFD4F4F9}"/>
              </a:ext>
            </a:extLst>
          </p:cNvPr>
          <p:cNvSpPr/>
          <p:nvPr/>
        </p:nvSpPr>
        <p:spPr>
          <a:xfrm>
            <a:off x="5006728" y="4087773"/>
            <a:ext cx="796904" cy="83099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000"/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F62E4F0A-E5FF-4A23-8B93-B91291B70880}"/>
              </a:ext>
            </a:extLst>
          </p:cNvPr>
          <p:cNvSpPr/>
          <p:nvPr/>
        </p:nvSpPr>
        <p:spPr>
          <a:xfrm>
            <a:off x="7703936" y="4071379"/>
            <a:ext cx="796904" cy="83099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000"/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923CA4D1-8554-4C87-BE61-9F1701353D2C}"/>
              </a:ext>
            </a:extLst>
          </p:cNvPr>
          <p:cNvSpPr/>
          <p:nvPr/>
        </p:nvSpPr>
        <p:spPr>
          <a:xfrm>
            <a:off x="10651127" y="4071379"/>
            <a:ext cx="1090258" cy="83099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00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F05C16C-9140-47B0-96FF-5A948BA58EA4}"/>
              </a:ext>
            </a:extLst>
          </p:cNvPr>
          <p:cNvSpPr txBox="1"/>
          <p:nvPr/>
        </p:nvSpPr>
        <p:spPr>
          <a:xfrm>
            <a:off x="311685" y="4206214"/>
            <a:ext cx="7339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①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EFE7F683-3722-4073-9D34-FBBE83B30A63}"/>
              </a:ext>
            </a:extLst>
          </p:cNvPr>
          <p:cNvSpPr txBox="1"/>
          <p:nvPr/>
        </p:nvSpPr>
        <p:spPr>
          <a:xfrm>
            <a:off x="5085472" y="4069381"/>
            <a:ext cx="77729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6</a:t>
            </a:r>
            <a:endParaRPr lang="ja-JP" altLang="en-US" sz="6000" b="1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D3625330-B509-48F6-B56C-646A31082D63}"/>
              </a:ext>
            </a:extLst>
          </p:cNvPr>
          <p:cNvSpPr txBox="1"/>
          <p:nvPr/>
        </p:nvSpPr>
        <p:spPr>
          <a:xfrm>
            <a:off x="7777471" y="4008493"/>
            <a:ext cx="77729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9</a:t>
            </a:r>
            <a:endParaRPr lang="ja-JP" altLang="en-US" sz="6000" b="1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29A8CF06-297D-4F8F-A94A-E6F5D67FCF54}"/>
              </a:ext>
            </a:extLst>
          </p:cNvPr>
          <p:cNvSpPr txBox="1"/>
          <p:nvPr/>
        </p:nvSpPr>
        <p:spPr>
          <a:xfrm>
            <a:off x="10602287" y="4036227"/>
            <a:ext cx="112793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12</a:t>
            </a:r>
            <a:endParaRPr lang="ja-JP" altLang="en-US" sz="6000" b="1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77BF7BDF-7D0B-4BA7-A96D-BAB626A35509}"/>
              </a:ext>
            </a:extLst>
          </p:cNvPr>
          <p:cNvSpPr txBox="1"/>
          <p:nvPr/>
        </p:nvSpPr>
        <p:spPr>
          <a:xfrm>
            <a:off x="4970645" y="3352722"/>
            <a:ext cx="7339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㋐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D9825E45-C5F5-4641-83AF-6E59DAD68F8D}"/>
              </a:ext>
            </a:extLst>
          </p:cNvPr>
          <p:cNvSpPr txBox="1"/>
          <p:nvPr/>
        </p:nvSpPr>
        <p:spPr>
          <a:xfrm>
            <a:off x="7665051" y="3334331"/>
            <a:ext cx="7339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㋑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AF00F0BB-1F28-48C5-A4BC-72217C563558}"/>
              </a:ext>
            </a:extLst>
          </p:cNvPr>
          <p:cNvSpPr txBox="1"/>
          <p:nvPr/>
        </p:nvSpPr>
        <p:spPr>
          <a:xfrm>
            <a:off x="10729454" y="3268084"/>
            <a:ext cx="7339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㋒</a:t>
            </a:r>
          </a:p>
        </p:txBody>
      </p:sp>
    </p:spTree>
    <p:extLst>
      <p:ext uri="{BB962C8B-B14F-4D97-AF65-F5344CB8AC3E}">
        <p14:creationId xmlns:p14="http://schemas.microsoft.com/office/powerpoint/2010/main" val="543271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0" grpId="0"/>
      <p:bldP spid="11" grpId="0"/>
      <p:bldP spid="18" grpId="0"/>
      <p:bldP spid="20" grpId="0"/>
      <p:bldP spid="24" grpId="0"/>
      <p:bldP spid="25" grpId="0"/>
      <p:bldP spid="29" grpId="0"/>
      <p:bldP spid="15" grpId="0"/>
      <p:bldP spid="16" grpId="0"/>
      <p:bldP spid="17" grpId="0"/>
      <p:bldP spid="19" grpId="0"/>
      <p:bldP spid="21" grpId="0"/>
      <p:bldP spid="22" grpId="0"/>
      <p:bldP spid="27" grpId="0"/>
      <p:bldP spid="28" grpId="0"/>
      <p:bldP spid="30" grpId="0"/>
      <p:bldP spid="7" grpId="0" animBg="1"/>
      <p:bldP spid="31" grpId="0" animBg="1"/>
      <p:bldP spid="32" grpId="0" animBg="1"/>
      <p:bldP spid="39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18A9051-BB50-4724-B80E-53DC2872EE1B}"/>
              </a:ext>
            </a:extLst>
          </p:cNvPr>
          <p:cNvSpPr txBox="1"/>
          <p:nvPr/>
        </p:nvSpPr>
        <p:spPr>
          <a:xfrm>
            <a:off x="2571967" y="277852"/>
            <a:ext cx="662897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等しい比をつくろう</a:t>
            </a:r>
            <a:endParaRPr lang="ja-JP" altLang="en-US" sz="4000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277C490-8922-4CD8-AEE3-ED1DFFF3A350}"/>
              </a:ext>
            </a:extLst>
          </p:cNvPr>
          <p:cNvSpPr txBox="1"/>
          <p:nvPr/>
        </p:nvSpPr>
        <p:spPr>
          <a:xfrm>
            <a:off x="1344446" y="2174366"/>
            <a:ext cx="211025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3</a:t>
            </a:r>
            <a:r>
              <a:rPr lang="ja-JP" altLang="en-US" sz="6000" b="1" dirty="0"/>
              <a:t>：</a:t>
            </a:r>
            <a:r>
              <a:rPr lang="en-US" altLang="ja-JP" sz="6000" b="1" dirty="0"/>
              <a:t>4</a:t>
            </a:r>
            <a:endParaRPr lang="ja-JP" altLang="en-US" sz="6000" b="1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8855637-156C-4DFF-8AC7-20133273B853}"/>
              </a:ext>
            </a:extLst>
          </p:cNvPr>
          <p:cNvSpPr txBox="1"/>
          <p:nvPr/>
        </p:nvSpPr>
        <p:spPr>
          <a:xfrm>
            <a:off x="3919190" y="2192758"/>
            <a:ext cx="211025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6</a:t>
            </a:r>
            <a:r>
              <a:rPr lang="ja-JP" altLang="en-US" sz="6000" b="1" dirty="0"/>
              <a:t>：</a:t>
            </a:r>
            <a:r>
              <a:rPr lang="en-US" altLang="ja-JP" sz="6000" b="1" dirty="0"/>
              <a:t>8</a:t>
            </a:r>
            <a:endParaRPr lang="ja-JP" altLang="en-US" sz="6000" b="1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4570050-ED22-4EBD-9C4C-701FE170A538}"/>
              </a:ext>
            </a:extLst>
          </p:cNvPr>
          <p:cNvSpPr txBox="1"/>
          <p:nvPr/>
        </p:nvSpPr>
        <p:spPr>
          <a:xfrm>
            <a:off x="6522571" y="2159688"/>
            <a:ext cx="254815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9</a:t>
            </a:r>
            <a:r>
              <a:rPr lang="ja-JP" altLang="en-US" sz="6000" b="1" dirty="0"/>
              <a:t>：</a:t>
            </a:r>
            <a:r>
              <a:rPr lang="en-US" altLang="ja-JP" sz="6000" b="1" dirty="0"/>
              <a:t>12</a:t>
            </a:r>
            <a:endParaRPr lang="ja-JP" altLang="en-US" sz="6000" b="1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83E4CE3C-F8FA-4367-B5C5-7D7DD486D64C}"/>
              </a:ext>
            </a:extLst>
          </p:cNvPr>
          <p:cNvSpPr txBox="1"/>
          <p:nvPr/>
        </p:nvSpPr>
        <p:spPr>
          <a:xfrm>
            <a:off x="3189085" y="2174367"/>
            <a:ext cx="72750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dirty="0"/>
              <a:t>＝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29984397-49BD-4760-A3CC-2115FE8A45A0}"/>
              </a:ext>
            </a:extLst>
          </p:cNvPr>
          <p:cNvSpPr txBox="1"/>
          <p:nvPr/>
        </p:nvSpPr>
        <p:spPr>
          <a:xfrm>
            <a:off x="5710479" y="2174366"/>
            <a:ext cx="7004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dirty="0"/>
              <a:t>＝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C18C8721-6901-4321-A26C-6C6E10E365B0}"/>
              </a:ext>
            </a:extLst>
          </p:cNvPr>
          <p:cNvSpPr txBox="1"/>
          <p:nvPr/>
        </p:nvSpPr>
        <p:spPr>
          <a:xfrm>
            <a:off x="8734341" y="2126533"/>
            <a:ext cx="93320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dirty="0"/>
              <a:t>＝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9569B88E-30A1-45B2-BE14-163EB743A7DC}"/>
              </a:ext>
            </a:extLst>
          </p:cNvPr>
          <p:cNvSpPr txBox="1"/>
          <p:nvPr/>
        </p:nvSpPr>
        <p:spPr>
          <a:xfrm>
            <a:off x="9382601" y="2166566"/>
            <a:ext cx="198307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12</a:t>
            </a:r>
            <a:r>
              <a:rPr lang="ja-JP" altLang="en-US" sz="6000" b="1" dirty="0"/>
              <a:t>：</a:t>
            </a:r>
            <a:endParaRPr lang="en-US" altLang="ja-JP" sz="6000" b="1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04B32F7D-DFAD-4BEA-B41C-98B616D966F8}"/>
              </a:ext>
            </a:extLst>
          </p:cNvPr>
          <p:cNvSpPr txBox="1"/>
          <p:nvPr/>
        </p:nvSpPr>
        <p:spPr>
          <a:xfrm>
            <a:off x="10840036" y="2126533"/>
            <a:ext cx="112793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16</a:t>
            </a:r>
            <a:endParaRPr lang="ja-JP" altLang="en-US" sz="6000" b="1" dirty="0"/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8FAD1648-79BF-4127-A065-BCC3C5371AD3}"/>
              </a:ext>
            </a:extLst>
          </p:cNvPr>
          <p:cNvSpPr/>
          <p:nvPr/>
        </p:nvSpPr>
        <p:spPr>
          <a:xfrm>
            <a:off x="2572345" y="2192757"/>
            <a:ext cx="796904" cy="83099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000"/>
          </a:p>
        </p:txBody>
      </p:sp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id="{9A38694B-6D6C-4964-A5C8-6A629E45A46E}"/>
              </a:ext>
            </a:extLst>
          </p:cNvPr>
          <p:cNvSpPr/>
          <p:nvPr/>
        </p:nvSpPr>
        <p:spPr>
          <a:xfrm>
            <a:off x="7769966" y="2185632"/>
            <a:ext cx="933206" cy="83099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000"/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BC83E36C-D9DC-4C0A-AE34-7FAE0D1B483F}"/>
              </a:ext>
            </a:extLst>
          </p:cNvPr>
          <p:cNvSpPr/>
          <p:nvPr/>
        </p:nvSpPr>
        <p:spPr>
          <a:xfrm>
            <a:off x="9488955" y="2218865"/>
            <a:ext cx="984266" cy="83099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00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2C0D0549-C1CB-4614-8220-D79F784E1D01}"/>
              </a:ext>
            </a:extLst>
          </p:cNvPr>
          <p:cNvSpPr txBox="1"/>
          <p:nvPr/>
        </p:nvSpPr>
        <p:spPr>
          <a:xfrm>
            <a:off x="224034" y="2285090"/>
            <a:ext cx="7339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②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3FDA943C-8280-4E37-B54A-3C8CA06A64AF}"/>
              </a:ext>
            </a:extLst>
          </p:cNvPr>
          <p:cNvSpPr txBox="1"/>
          <p:nvPr/>
        </p:nvSpPr>
        <p:spPr>
          <a:xfrm>
            <a:off x="2630877" y="1466137"/>
            <a:ext cx="7339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㋐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54A2E567-D316-48F5-9A00-BEEDABA76FEB}"/>
              </a:ext>
            </a:extLst>
          </p:cNvPr>
          <p:cNvSpPr txBox="1"/>
          <p:nvPr/>
        </p:nvSpPr>
        <p:spPr>
          <a:xfrm>
            <a:off x="7872136" y="1454093"/>
            <a:ext cx="7339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㋑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255EA8C9-E7FA-44A0-BC5E-75B08A0D23D0}"/>
              </a:ext>
            </a:extLst>
          </p:cNvPr>
          <p:cNvSpPr txBox="1"/>
          <p:nvPr/>
        </p:nvSpPr>
        <p:spPr>
          <a:xfrm>
            <a:off x="9428837" y="1466137"/>
            <a:ext cx="7339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㋒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4C14BAA8-BF2F-4C48-BC5A-A3D3EB7DEAD5}"/>
              </a:ext>
            </a:extLst>
          </p:cNvPr>
          <p:cNvSpPr txBox="1"/>
          <p:nvPr/>
        </p:nvSpPr>
        <p:spPr>
          <a:xfrm>
            <a:off x="2654937" y="2126533"/>
            <a:ext cx="73887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4</a:t>
            </a:r>
            <a:endParaRPr lang="ja-JP" altLang="en-US" sz="6000" b="1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620FE062-F187-43FA-A2A4-AE37071510D9}"/>
              </a:ext>
            </a:extLst>
          </p:cNvPr>
          <p:cNvSpPr txBox="1"/>
          <p:nvPr/>
        </p:nvSpPr>
        <p:spPr>
          <a:xfrm>
            <a:off x="7682670" y="2174366"/>
            <a:ext cx="112432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12</a:t>
            </a:r>
            <a:endParaRPr lang="ja-JP" altLang="en-US" sz="6000" b="1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3BC872C9-3978-4997-9323-EAB4C204D796}"/>
              </a:ext>
            </a:extLst>
          </p:cNvPr>
          <p:cNvSpPr txBox="1"/>
          <p:nvPr/>
        </p:nvSpPr>
        <p:spPr>
          <a:xfrm>
            <a:off x="9417257" y="2192758"/>
            <a:ext cx="112432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b="1" dirty="0"/>
              <a:t>12</a:t>
            </a:r>
            <a:endParaRPr lang="ja-JP" alt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178226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3" grpId="0"/>
      <p:bldP spid="34" grpId="0"/>
      <p:bldP spid="35" grpId="0"/>
      <p:bldP spid="36" grpId="0"/>
      <p:bldP spid="37" grpId="0"/>
      <p:bldP spid="38" grpId="0"/>
      <p:bldP spid="40" grpId="0"/>
      <p:bldP spid="41" grpId="0"/>
      <p:bldP spid="42" grpId="0" animBg="1"/>
      <p:bldP spid="43" grpId="0" animBg="1"/>
      <p:bldP spid="44" grpId="0" animBg="1"/>
      <p:bldP spid="45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6F1BE70-DE38-4A83-99C5-5B45BD457051}"/>
              </a:ext>
            </a:extLst>
          </p:cNvPr>
          <p:cNvSpPr txBox="1"/>
          <p:nvPr/>
        </p:nvSpPr>
        <p:spPr>
          <a:xfrm>
            <a:off x="754077" y="197726"/>
            <a:ext cx="74266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同じ味＝</a:t>
            </a:r>
            <a:r>
              <a:rPr lang="ja-JP" altLang="en-US" sz="4000" b="1" dirty="0">
                <a:solidFill>
                  <a:srgbClr val="FF0000"/>
                </a:solidFill>
              </a:rPr>
              <a:t>等しい比</a:t>
            </a:r>
            <a:r>
              <a:rPr lang="ja-JP" altLang="en-US" sz="4000" dirty="0"/>
              <a:t>はどれ</a:t>
            </a:r>
            <a:r>
              <a:rPr lang="ja-JP" altLang="en-US" sz="2800" dirty="0"/>
              <a:t>　</a:t>
            </a:r>
            <a:endParaRPr lang="ja-JP" altLang="en-US" sz="40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482D2E-0164-4A77-A77C-B18E932DA909}"/>
              </a:ext>
            </a:extLst>
          </p:cNvPr>
          <p:cNvSpPr txBox="1"/>
          <p:nvPr/>
        </p:nvSpPr>
        <p:spPr>
          <a:xfrm>
            <a:off x="1802117" y="991468"/>
            <a:ext cx="753531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600" dirty="0"/>
              <a:t>2</a:t>
            </a:r>
            <a:r>
              <a:rPr lang="ja-JP" altLang="en-US" sz="6600" dirty="0"/>
              <a:t>：</a:t>
            </a:r>
            <a:r>
              <a:rPr lang="en-US" altLang="ja-JP" sz="6600" dirty="0"/>
              <a:t>3</a:t>
            </a:r>
            <a:r>
              <a:rPr lang="ja-JP" altLang="en-US" sz="6600" dirty="0"/>
              <a:t>と等しい比は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CDD6374-6A88-4207-A90C-C01C3DE62DDA}"/>
              </a:ext>
            </a:extLst>
          </p:cNvPr>
          <p:cNvSpPr txBox="1"/>
          <p:nvPr/>
        </p:nvSpPr>
        <p:spPr>
          <a:xfrm>
            <a:off x="1040039" y="2608769"/>
            <a:ext cx="222183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600" dirty="0"/>
              <a:t>4</a:t>
            </a:r>
            <a:r>
              <a:rPr lang="ja-JP" altLang="en-US" sz="6600" dirty="0"/>
              <a:t>：</a:t>
            </a:r>
            <a:r>
              <a:rPr lang="en-US" altLang="ja-JP" sz="6600" dirty="0"/>
              <a:t>6</a:t>
            </a:r>
            <a:endParaRPr lang="ja-JP" altLang="en-US" sz="66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0BC6186-5F47-40DB-BD02-74718AC11DD2}"/>
              </a:ext>
            </a:extLst>
          </p:cNvPr>
          <p:cNvSpPr txBox="1"/>
          <p:nvPr/>
        </p:nvSpPr>
        <p:spPr>
          <a:xfrm>
            <a:off x="4259720" y="5402109"/>
            <a:ext cx="297635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600" dirty="0"/>
              <a:t>12</a:t>
            </a:r>
            <a:r>
              <a:rPr lang="ja-JP" altLang="en-US" sz="6600" dirty="0"/>
              <a:t>：</a:t>
            </a:r>
            <a:r>
              <a:rPr lang="en-US" altLang="ja-JP" sz="6600" dirty="0"/>
              <a:t>18</a:t>
            </a:r>
            <a:endParaRPr lang="ja-JP" altLang="en-US" sz="6600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DC8322F-B589-450B-A135-FD2EB9D26685}"/>
              </a:ext>
            </a:extLst>
          </p:cNvPr>
          <p:cNvSpPr txBox="1"/>
          <p:nvPr/>
        </p:nvSpPr>
        <p:spPr>
          <a:xfrm>
            <a:off x="8808503" y="2467244"/>
            <a:ext cx="287901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600" dirty="0"/>
              <a:t>1</a:t>
            </a:r>
            <a:r>
              <a:rPr lang="ja-JP" altLang="en-US" sz="6600" dirty="0"/>
              <a:t>：</a:t>
            </a:r>
            <a:r>
              <a:rPr lang="en-US" altLang="ja-JP" sz="6600" dirty="0"/>
              <a:t>1.5</a:t>
            </a:r>
            <a:endParaRPr lang="ja-JP" altLang="en-US" sz="6600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6245792-30AA-4970-9DC6-40A4AF465BEB}"/>
              </a:ext>
            </a:extLst>
          </p:cNvPr>
          <p:cNvSpPr txBox="1"/>
          <p:nvPr/>
        </p:nvSpPr>
        <p:spPr>
          <a:xfrm>
            <a:off x="4216864" y="4027131"/>
            <a:ext cx="311777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600" dirty="0"/>
              <a:t>12</a:t>
            </a:r>
            <a:r>
              <a:rPr lang="ja-JP" altLang="en-US" sz="6600" dirty="0"/>
              <a:t>：</a:t>
            </a:r>
            <a:r>
              <a:rPr lang="en-US" altLang="ja-JP" sz="6600" dirty="0"/>
              <a:t>13</a:t>
            </a:r>
            <a:endParaRPr lang="ja-JP" altLang="en-US" sz="66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C56AFF6-4A3E-48D4-A1E6-B4D1D0999C43}"/>
              </a:ext>
            </a:extLst>
          </p:cNvPr>
          <p:cNvSpPr txBox="1"/>
          <p:nvPr/>
        </p:nvSpPr>
        <p:spPr>
          <a:xfrm>
            <a:off x="4242498" y="2526563"/>
            <a:ext cx="311777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600" dirty="0"/>
              <a:t>12</a:t>
            </a:r>
            <a:r>
              <a:rPr lang="ja-JP" altLang="en-US" sz="6600" dirty="0"/>
              <a:t>：</a:t>
            </a:r>
            <a:r>
              <a:rPr lang="en-US" altLang="ja-JP" sz="6600" dirty="0"/>
              <a:t>15</a:t>
            </a:r>
            <a:endParaRPr lang="ja-JP" altLang="en-US" sz="66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6CDB369-B5B5-41D6-886D-84C4DD0FF1EF}"/>
              </a:ext>
            </a:extLst>
          </p:cNvPr>
          <p:cNvSpPr txBox="1"/>
          <p:nvPr/>
        </p:nvSpPr>
        <p:spPr>
          <a:xfrm>
            <a:off x="1017743" y="3999941"/>
            <a:ext cx="222183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600" dirty="0"/>
              <a:t>4</a:t>
            </a:r>
            <a:r>
              <a:rPr lang="ja-JP" altLang="en-US" sz="6600" dirty="0"/>
              <a:t>：</a:t>
            </a:r>
            <a:r>
              <a:rPr lang="en-US" altLang="ja-JP" sz="6600" dirty="0"/>
              <a:t>5</a:t>
            </a:r>
            <a:endParaRPr lang="ja-JP" altLang="en-US" sz="66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27853CB-3DDC-4534-96DD-3E55FB0FCD88}"/>
              </a:ext>
            </a:extLst>
          </p:cNvPr>
          <p:cNvSpPr txBox="1"/>
          <p:nvPr/>
        </p:nvSpPr>
        <p:spPr>
          <a:xfrm>
            <a:off x="1015920" y="5402575"/>
            <a:ext cx="222183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600" dirty="0"/>
              <a:t>4</a:t>
            </a:r>
            <a:r>
              <a:rPr lang="ja-JP" altLang="en-US" sz="6600" dirty="0"/>
              <a:t>：</a:t>
            </a:r>
            <a:r>
              <a:rPr lang="en-US" altLang="ja-JP" sz="6600" dirty="0"/>
              <a:t>9</a:t>
            </a:r>
            <a:endParaRPr lang="ja-JP" altLang="en-US" sz="66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D246E7C-7E6C-45FA-85EE-99B068E38819}"/>
              </a:ext>
            </a:extLst>
          </p:cNvPr>
          <p:cNvSpPr txBox="1"/>
          <p:nvPr/>
        </p:nvSpPr>
        <p:spPr>
          <a:xfrm>
            <a:off x="8716686" y="3943020"/>
            <a:ext cx="3391207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600" dirty="0"/>
              <a:t>0.2</a:t>
            </a:r>
            <a:r>
              <a:rPr lang="ja-JP" altLang="en-US" sz="6600" dirty="0"/>
              <a:t>：</a:t>
            </a:r>
            <a:r>
              <a:rPr lang="en-US" altLang="ja-JP" sz="6600" dirty="0"/>
              <a:t>0.3</a:t>
            </a:r>
            <a:endParaRPr lang="ja-JP" altLang="en-US" sz="66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464F6CF-8017-450D-A48B-DD7491DAEDD5}"/>
              </a:ext>
            </a:extLst>
          </p:cNvPr>
          <p:cNvSpPr txBox="1"/>
          <p:nvPr/>
        </p:nvSpPr>
        <p:spPr>
          <a:xfrm>
            <a:off x="8808503" y="5402109"/>
            <a:ext cx="307730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600" dirty="0"/>
              <a:t>21</a:t>
            </a:r>
            <a:r>
              <a:rPr lang="ja-JP" altLang="en-US" sz="6600" dirty="0"/>
              <a:t>：</a:t>
            </a:r>
            <a:r>
              <a:rPr lang="en-US" altLang="ja-JP" sz="6600" dirty="0"/>
              <a:t>31</a:t>
            </a:r>
            <a:endParaRPr lang="ja-JP" altLang="en-US" sz="6600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C024FDB-595E-470D-81F4-20FD906D4111}"/>
              </a:ext>
            </a:extLst>
          </p:cNvPr>
          <p:cNvSpPr txBox="1"/>
          <p:nvPr/>
        </p:nvSpPr>
        <p:spPr>
          <a:xfrm>
            <a:off x="363802" y="2683546"/>
            <a:ext cx="7974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①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869694D-8BEE-41FF-B23B-58433748EEEC}"/>
              </a:ext>
            </a:extLst>
          </p:cNvPr>
          <p:cNvSpPr txBox="1"/>
          <p:nvPr/>
        </p:nvSpPr>
        <p:spPr>
          <a:xfrm>
            <a:off x="341505" y="4031469"/>
            <a:ext cx="7974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/>
              <a:t>②</a:t>
            </a:r>
            <a:endParaRPr lang="ja-JP" altLang="en-US" sz="4800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BC15CBD-E58F-4EBB-B27C-BB474897C342}"/>
              </a:ext>
            </a:extLst>
          </p:cNvPr>
          <p:cNvSpPr txBox="1"/>
          <p:nvPr/>
        </p:nvSpPr>
        <p:spPr>
          <a:xfrm>
            <a:off x="339681" y="5402109"/>
            <a:ext cx="7974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/>
              <a:t>③</a:t>
            </a:r>
            <a:endParaRPr lang="ja-JP" altLang="en-US" sz="4800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AEC1797F-5EA6-46A1-B406-AC600E93FB10}"/>
              </a:ext>
            </a:extLst>
          </p:cNvPr>
          <p:cNvSpPr txBox="1"/>
          <p:nvPr/>
        </p:nvSpPr>
        <p:spPr>
          <a:xfrm>
            <a:off x="3622098" y="2707919"/>
            <a:ext cx="7974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/>
              <a:t>④</a:t>
            </a:r>
            <a:endParaRPr lang="ja-JP" altLang="en-US" sz="4800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D75A8183-0BCB-4428-9965-67E4EE50EA79}"/>
              </a:ext>
            </a:extLst>
          </p:cNvPr>
          <p:cNvSpPr txBox="1"/>
          <p:nvPr/>
        </p:nvSpPr>
        <p:spPr>
          <a:xfrm>
            <a:off x="3596464" y="4115502"/>
            <a:ext cx="7974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/>
              <a:t>⑤</a:t>
            </a:r>
            <a:endParaRPr lang="ja-JP" altLang="en-US" sz="4800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C5A5C475-651A-4F38-B264-EB1077D9B575}"/>
              </a:ext>
            </a:extLst>
          </p:cNvPr>
          <p:cNvSpPr txBox="1"/>
          <p:nvPr/>
        </p:nvSpPr>
        <p:spPr>
          <a:xfrm>
            <a:off x="3596464" y="5477006"/>
            <a:ext cx="69991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⑥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1F8F95BB-C00B-48B6-AA90-65F13DBA77F6}"/>
              </a:ext>
            </a:extLst>
          </p:cNvPr>
          <p:cNvSpPr txBox="1"/>
          <p:nvPr/>
        </p:nvSpPr>
        <p:spPr>
          <a:xfrm>
            <a:off x="7765009" y="2629732"/>
            <a:ext cx="7974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/>
              <a:t>⑦</a:t>
            </a:r>
            <a:endParaRPr lang="ja-JP" altLang="en-US" sz="4800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D398F9A4-FBB6-47A1-8A24-7AFEFB67348D}"/>
              </a:ext>
            </a:extLst>
          </p:cNvPr>
          <p:cNvSpPr txBox="1"/>
          <p:nvPr/>
        </p:nvSpPr>
        <p:spPr>
          <a:xfrm>
            <a:off x="7802562" y="4095891"/>
            <a:ext cx="7974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/>
              <a:t>⑧</a:t>
            </a:r>
            <a:endParaRPr lang="ja-JP" altLang="en-US" sz="4800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DF6A41C4-99AA-4A25-BA44-84F7C847B348}"/>
              </a:ext>
            </a:extLst>
          </p:cNvPr>
          <p:cNvSpPr txBox="1"/>
          <p:nvPr/>
        </p:nvSpPr>
        <p:spPr>
          <a:xfrm>
            <a:off x="7776969" y="5477092"/>
            <a:ext cx="7974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⑨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B1F702E4-BC03-4E4B-958F-0F0482320B2D}"/>
              </a:ext>
            </a:extLst>
          </p:cNvPr>
          <p:cNvSpPr/>
          <p:nvPr/>
        </p:nvSpPr>
        <p:spPr>
          <a:xfrm>
            <a:off x="363802" y="2359077"/>
            <a:ext cx="2895065" cy="150348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8319A2F9-ECB9-482F-8373-7161014F13F0}"/>
              </a:ext>
            </a:extLst>
          </p:cNvPr>
          <p:cNvSpPr/>
          <p:nvPr/>
        </p:nvSpPr>
        <p:spPr>
          <a:xfrm>
            <a:off x="7776969" y="2265248"/>
            <a:ext cx="3865954" cy="136931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楕円 39">
            <a:extLst>
              <a:ext uri="{FF2B5EF4-FFF2-40B4-BE49-F238E27FC236}">
                <a16:creationId xmlns:a16="http://schemas.microsoft.com/office/drawing/2014/main" id="{60721493-0894-4BD8-B5E5-7B7CB3DEE9BC}"/>
              </a:ext>
            </a:extLst>
          </p:cNvPr>
          <p:cNvSpPr/>
          <p:nvPr/>
        </p:nvSpPr>
        <p:spPr>
          <a:xfrm>
            <a:off x="7822780" y="3716764"/>
            <a:ext cx="4228544" cy="14676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11F5E9A0-6156-46B1-8F78-0DD72ED9F533}"/>
              </a:ext>
            </a:extLst>
          </p:cNvPr>
          <p:cNvSpPr/>
          <p:nvPr/>
        </p:nvSpPr>
        <p:spPr>
          <a:xfrm>
            <a:off x="3560692" y="5140762"/>
            <a:ext cx="3675378" cy="150348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434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9" grpId="0"/>
      <p:bldP spid="23" grpId="0"/>
      <p:bldP spid="28" grpId="0"/>
      <p:bldP spid="14" grpId="0"/>
      <p:bldP spid="20" grpId="0"/>
      <p:bldP spid="21" grpId="0"/>
      <p:bldP spid="24" grpId="0"/>
      <p:bldP spid="25" grpId="0"/>
      <p:bldP spid="26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2" grpId="0" animBg="1"/>
      <p:bldP spid="39" grpId="0" animBg="1"/>
      <p:bldP spid="40" grpId="0" animBg="1"/>
      <p:bldP spid="4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460E39F-1333-4CBE-90B0-E17B5DB3B361}"/>
              </a:ext>
            </a:extLst>
          </p:cNvPr>
          <p:cNvSpPr txBox="1"/>
          <p:nvPr/>
        </p:nvSpPr>
        <p:spPr>
          <a:xfrm>
            <a:off x="383466" y="3021179"/>
            <a:ext cx="422457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油と酢　</a:t>
            </a:r>
            <a:r>
              <a:rPr lang="en-US" altLang="ja-JP" sz="4800" b="1" dirty="0"/>
              <a:t>2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1</a:t>
            </a:r>
            <a:endParaRPr lang="ja-JP" altLang="en-US" sz="48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6F1BE70-DE38-4A83-99C5-5B45BD457051}"/>
              </a:ext>
            </a:extLst>
          </p:cNvPr>
          <p:cNvSpPr txBox="1"/>
          <p:nvPr/>
        </p:nvSpPr>
        <p:spPr>
          <a:xfrm>
            <a:off x="2132775" y="227764"/>
            <a:ext cx="243043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同じ味＝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482D2E-0164-4A77-A77C-B18E932DA909}"/>
              </a:ext>
            </a:extLst>
          </p:cNvPr>
          <p:cNvSpPr txBox="1"/>
          <p:nvPr/>
        </p:nvSpPr>
        <p:spPr>
          <a:xfrm>
            <a:off x="4927071" y="3022705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r>
              <a:rPr lang="ja-JP" altLang="en-US" sz="4800" dirty="0"/>
              <a:t>：</a:t>
            </a:r>
            <a:r>
              <a:rPr lang="en-US" altLang="ja-JP" sz="4800" dirty="0"/>
              <a:t>2</a:t>
            </a:r>
            <a:endParaRPr lang="ja-JP" altLang="en-US" sz="48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C71042-99FB-4C36-84BE-7478E8E12B4D}"/>
              </a:ext>
            </a:extLst>
          </p:cNvPr>
          <p:cNvSpPr txBox="1"/>
          <p:nvPr/>
        </p:nvSpPr>
        <p:spPr>
          <a:xfrm>
            <a:off x="7407738" y="2989635"/>
            <a:ext cx="188641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6</a:t>
            </a:r>
            <a:r>
              <a:rPr lang="ja-JP" altLang="en-US" sz="4800" dirty="0"/>
              <a:t>：</a:t>
            </a:r>
            <a:r>
              <a:rPr lang="en-US" altLang="ja-JP" sz="4800" dirty="0"/>
              <a:t>3</a:t>
            </a:r>
            <a:endParaRPr lang="ja-JP" altLang="en-US" sz="48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A83647E-E31E-4D04-9A0A-E077DF935819}"/>
              </a:ext>
            </a:extLst>
          </p:cNvPr>
          <p:cNvSpPr txBox="1"/>
          <p:nvPr/>
        </p:nvSpPr>
        <p:spPr>
          <a:xfrm>
            <a:off x="4074251" y="3004314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40B7054-79BB-4DBC-A869-313BFD3E0459}"/>
              </a:ext>
            </a:extLst>
          </p:cNvPr>
          <p:cNvSpPr txBox="1"/>
          <p:nvPr/>
        </p:nvSpPr>
        <p:spPr>
          <a:xfrm>
            <a:off x="6507047" y="3004314"/>
            <a:ext cx="700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D16BA36-04CE-4454-BAEC-61185B9DDE10}"/>
              </a:ext>
            </a:extLst>
          </p:cNvPr>
          <p:cNvSpPr txBox="1"/>
          <p:nvPr/>
        </p:nvSpPr>
        <p:spPr>
          <a:xfrm>
            <a:off x="8912762" y="2989635"/>
            <a:ext cx="700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F5FBB33-FA1D-49A4-84DB-D4B0E5E3F0C7}"/>
              </a:ext>
            </a:extLst>
          </p:cNvPr>
          <p:cNvSpPr txBox="1"/>
          <p:nvPr/>
        </p:nvSpPr>
        <p:spPr>
          <a:xfrm>
            <a:off x="10094258" y="3004314"/>
            <a:ext cx="6347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12D4203-2D8D-4590-A0FA-D27833159EB4}"/>
              </a:ext>
            </a:extLst>
          </p:cNvPr>
          <p:cNvSpPr txBox="1"/>
          <p:nvPr/>
        </p:nvSpPr>
        <p:spPr>
          <a:xfrm>
            <a:off x="9639715" y="2956481"/>
            <a:ext cx="54528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8</a:t>
            </a:r>
            <a:endParaRPr lang="ja-JP" altLang="en-US" sz="48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656E4B2-A9B2-4A4E-8B8D-0C7891AB70D7}"/>
              </a:ext>
            </a:extLst>
          </p:cNvPr>
          <p:cNvSpPr txBox="1"/>
          <p:nvPr/>
        </p:nvSpPr>
        <p:spPr>
          <a:xfrm>
            <a:off x="10772206" y="2962186"/>
            <a:ext cx="5484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endParaRPr lang="ja-JP" altLang="en-US" sz="4800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E12757F1-2863-4324-97D4-EBB907294BB8}"/>
              </a:ext>
            </a:extLst>
          </p:cNvPr>
          <p:cNvSpPr txBox="1"/>
          <p:nvPr/>
        </p:nvSpPr>
        <p:spPr>
          <a:xfrm>
            <a:off x="292788" y="1706221"/>
            <a:ext cx="1153333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料理の時に覚えやすい</a:t>
            </a:r>
            <a:r>
              <a:rPr lang="ja-JP" altLang="en-US" sz="4000" b="1" dirty="0"/>
              <a:t>簡単なのは</a:t>
            </a:r>
            <a:r>
              <a:rPr lang="ja-JP" altLang="en-US" sz="4000" dirty="0"/>
              <a:t>　</a:t>
            </a:r>
            <a:r>
              <a:rPr lang="en-US" altLang="ja-JP" sz="4800" b="1" dirty="0"/>
              <a:t>2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1</a:t>
            </a:r>
            <a:r>
              <a:rPr lang="ja-JP" altLang="en-US" sz="4000" dirty="0"/>
              <a:t>　だね。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69A1B2B-50FA-47CE-BF09-290E220BA6CD}"/>
              </a:ext>
            </a:extLst>
          </p:cNvPr>
          <p:cNvSpPr txBox="1"/>
          <p:nvPr/>
        </p:nvSpPr>
        <p:spPr>
          <a:xfrm>
            <a:off x="4442540" y="101011"/>
            <a:ext cx="315178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等しい比</a:t>
            </a:r>
            <a:endParaRPr lang="ja-JP" altLang="en-US" sz="4000" dirty="0"/>
          </a:p>
        </p:txBody>
      </p:sp>
      <p:sp>
        <p:nvSpPr>
          <p:cNvPr id="7" name="矢印: 上カーブ 6">
            <a:extLst>
              <a:ext uri="{FF2B5EF4-FFF2-40B4-BE49-F238E27FC236}">
                <a16:creationId xmlns:a16="http://schemas.microsoft.com/office/drawing/2014/main" id="{51EA8EFA-09AC-4206-B1F2-3FAD29F83A3F}"/>
              </a:ext>
            </a:extLst>
          </p:cNvPr>
          <p:cNvSpPr/>
          <p:nvPr/>
        </p:nvSpPr>
        <p:spPr>
          <a:xfrm flipH="1">
            <a:off x="3520756" y="3921515"/>
            <a:ext cx="4638506" cy="83099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DA90EAB8-E621-4514-82CD-1CD0BD788617}"/>
              </a:ext>
            </a:extLst>
          </p:cNvPr>
          <p:cNvCxnSpPr/>
          <p:nvPr/>
        </p:nvCxnSpPr>
        <p:spPr>
          <a:xfrm>
            <a:off x="5007474" y="3787478"/>
            <a:ext cx="616754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18C192E9-A69B-48D6-8EB8-F7E5DCBE1827}"/>
              </a:ext>
            </a:extLst>
          </p:cNvPr>
          <p:cNvSpPr/>
          <p:nvPr/>
        </p:nvSpPr>
        <p:spPr>
          <a:xfrm>
            <a:off x="8215444" y="1650765"/>
            <a:ext cx="1732084" cy="92333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EE13595-DA1E-456B-B2D9-15DEE4F37672}"/>
              </a:ext>
            </a:extLst>
          </p:cNvPr>
          <p:cNvSpPr txBox="1"/>
          <p:nvPr/>
        </p:nvSpPr>
        <p:spPr>
          <a:xfrm>
            <a:off x="3930900" y="5102436"/>
            <a:ext cx="515229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比を簡単にする</a:t>
            </a:r>
            <a:endParaRPr lang="ja-JP" altLang="en-US" sz="40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A96ED57-EBF2-4758-8CFC-8FB5CE7C5D04}"/>
              </a:ext>
            </a:extLst>
          </p:cNvPr>
          <p:cNvSpPr txBox="1"/>
          <p:nvPr/>
        </p:nvSpPr>
        <p:spPr>
          <a:xfrm>
            <a:off x="5209476" y="1473309"/>
            <a:ext cx="17730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dirty="0"/>
              <a:t>かんたん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5B1CCBE-7FAB-40F5-B825-C04F4868770B}"/>
              </a:ext>
            </a:extLst>
          </p:cNvPr>
          <p:cNvSpPr txBox="1"/>
          <p:nvPr/>
        </p:nvSpPr>
        <p:spPr>
          <a:xfrm>
            <a:off x="5328413" y="4796630"/>
            <a:ext cx="17730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dirty="0"/>
              <a:t>かんたん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4DF34D9-DE21-44CF-A488-A9045B49DC09}"/>
              </a:ext>
            </a:extLst>
          </p:cNvPr>
          <p:cNvSpPr txBox="1"/>
          <p:nvPr/>
        </p:nvSpPr>
        <p:spPr>
          <a:xfrm>
            <a:off x="8408192" y="1751803"/>
            <a:ext cx="16524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2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1</a:t>
            </a:r>
            <a:endParaRPr lang="ja-JP" altLang="en-US" sz="4800" b="1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0F1F483-1DA0-4FD2-B1AF-75A347161864}"/>
              </a:ext>
            </a:extLst>
          </p:cNvPr>
          <p:cNvSpPr txBox="1"/>
          <p:nvPr/>
        </p:nvSpPr>
        <p:spPr>
          <a:xfrm>
            <a:off x="495696" y="6025766"/>
            <a:ext cx="110454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</a:t>
            </a:r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整数の比</a:t>
            </a:r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にすること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50022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10" grpId="0"/>
      <p:bldP spid="11" grpId="0"/>
      <p:bldP spid="18" grpId="0"/>
      <p:bldP spid="20" grpId="0"/>
      <p:bldP spid="24" grpId="0"/>
      <p:bldP spid="25" grpId="0"/>
      <p:bldP spid="26" grpId="0"/>
      <p:bldP spid="29" grpId="0"/>
      <p:bldP spid="7" grpId="0" animBg="1"/>
      <p:bldP spid="12" grpId="0" animBg="1"/>
      <p:bldP spid="19" grpId="0"/>
      <p:bldP spid="21" grpId="0"/>
      <p:bldP spid="23" grpId="0"/>
      <p:bldP spid="22" grpId="0"/>
      <p:bldP spid="2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460E39F-1333-4CBE-90B0-E17B5DB3B361}"/>
              </a:ext>
            </a:extLst>
          </p:cNvPr>
          <p:cNvSpPr txBox="1"/>
          <p:nvPr/>
        </p:nvSpPr>
        <p:spPr>
          <a:xfrm>
            <a:off x="383466" y="3021179"/>
            <a:ext cx="422457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油と酢　</a:t>
            </a:r>
            <a:r>
              <a:rPr lang="en-US" altLang="ja-JP" sz="4800" dirty="0"/>
              <a:t>2</a:t>
            </a:r>
            <a:r>
              <a:rPr lang="ja-JP" altLang="en-US" sz="4800" dirty="0"/>
              <a:t>：</a:t>
            </a:r>
            <a:r>
              <a:rPr lang="en-US" altLang="ja-JP" sz="4800" dirty="0"/>
              <a:t>1</a:t>
            </a:r>
            <a:endParaRPr lang="ja-JP" altLang="en-US" sz="48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482D2E-0164-4A77-A77C-B18E932DA909}"/>
              </a:ext>
            </a:extLst>
          </p:cNvPr>
          <p:cNvSpPr txBox="1"/>
          <p:nvPr/>
        </p:nvSpPr>
        <p:spPr>
          <a:xfrm>
            <a:off x="4927071" y="3022705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r>
              <a:rPr lang="ja-JP" altLang="en-US" sz="4800" dirty="0"/>
              <a:t>：</a:t>
            </a:r>
            <a:r>
              <a:rPr lang="en-US" altLang="ja-JP" sz="4800" dirty="0"/>
              <a:t>2</a:t>
            </a:r>
            <a:endParaRPr lang="ja-JP" altLang="en-US" sz="48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C71042-99FB-4C36-84BE-7478E8E12B4D}"/>
              </a:ext>
            </a:extLst>
          </p:cNvPr>
          <p:cNvSpPr txBox="1"/>
          <p:nvPr/>
        </p:nvSpPr>
        <p:spPr>
          <a:xfrm>
            <a:off x="7407738" y="2989635"/>
            <a:ext cx="188641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6</a:t>
            </a:r>
            <a:r>
              <a:rPr lang="ja-JP" altLang="en-US" sz="4800" dirty="0"/>
              <a:t>：</a:t>
            </a:r>
            <a:r>
              <a:rPr lang="en-US" altLang="ja-JP" sz="4800" dirty="0"/>
              <a:t>3</a:t>
            </a:r>
            <a:endParaRPr lang="ja-JP" altLang="en-US" sz="48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A83647E-E31E-4D04-9A0A-E077DF935819}"/>
              </a:ext>
            </a:extLst>
          </p:cNvPr>
          <p:cNvSpPr txBox="1"/>
          <p:nvPr/>
        </p:nvSpPr>
        <p:spPr>
          <a:xfrm>
            <a:off x="4074251" y="3004314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40B7054-79BB-4DBC-A869-313BFD3E0459}"/>
              </a:ext>
            </a:extLst>
          </p:cNvPr>
          <p:cNvSpPr txBox="1"/>
          <p:nvPr/>
        </p:nvSpPr>
        <p:spPr>
          <a:xfrm>
            <a:off x="6507047" y="3004314"/>
            <a:ext cx="700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D16BA36-04CE-4454-BAEC-61185B9DDE10}"/>
              </a:ext>
            </a:extLst>
          </p:cNvPr>
          <p:cNvSpPr txBox="1"/>
          <p:nvPr/>
        </p:nvSpPr>
        <p:spPr>
          <a:xfrm>
            <a:off x="8912762" y="2989635"/>
            <a:ext cx="700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F5FBB33-FA1D-49A4-84DB-D4B0E5E3F0C7}"/>
              </a:ext>
            </a:extLst>
          </p:cNvPr>
          <p:cNvSpPr txBox="1"/>
          <p:nvPr/>
        </p:nvSpPr>
        <p:spPr>
          <a:xfrm>
            <a:off x="10094258" y="3004314"/>
            <a:ext cx="6347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12D4203-2D8D-4590-A0FA-D27833159EB4}"/>
              </a:ext>
            </a:extLst>
          </p:cNvPr>
          <p:cNvSpPr txBox="1"/>
          <p:nvPr/>
        </p:nvSpPr>
        <p:spPr>
          <a:xfrm>
            <a:off x="9639715" y="2956481"/>
            <a:ext cx="54528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8</a:t>
            </a:r>
            <a:endParaRPr lang="ja-JP" altLang="en-US" sz="48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656E4B2-A9B2-4A4E-8B8D-0C7891AB70D7}"/>
              </a:ext>
            </a:extLst>
          </p:cNvPr>
          <p:cNvSpPr txBox="1"/>
          <p:nvPr/>
        </p:nvSpPr>
        <p:spPr>
          <a:xfrm>
            <a:off x="10772206" y="2962186"/>
            <a:ext cx="5484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endParaRPr lang="ja-JP" altLang="en-US" sz="4800" dirty="0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DA90EAB8-E621-4514-82CD-1CD0BD788617}"/>
              </a:ext>
            </a:extLst>
          </p:cNvPr>
          <p:cNvCxnSpPr/>
          <p:nvPr/>
        </p:nvCxnSpPr>
        <p:spPr>
          <a:xfrm>
            <a:off x="5007474" y="3787478"/>
            <a:ext cx="616754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EE13595-DA1E-456B-B2D9-15DEE4F37672}"/>
              </a:ext>
            </a:extLst>
          </p:cNvPr>
          <p:cNvSpPr txBox="1"/>
          <p:nvPr/>
        </p:nvSpPr>
        <p:spPr>
          <a:xfrm>
            <a:off x="3930900" y="5102436"/>
            <a:ext cx="515229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比を簡単にする</a:t>
            </a:r>
            <a:endParaRPr lang="ja-JP" altLang="en-US" sz="4000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5B1CCBE-7FAB-40F5-B825-C04F4868770B}"/>
              </a:ext>
            </a:extLst>
          </p:cNvPr>
          <p:cNvSpPr txBox="1"/>
          <p:nvPr/>
        </p:nvSpPr>
        <p:spPr>
          <a:xfrm>
            <a:off x="5328413" y="4796630"/>
            <a:ext cx="17730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dirty="0"/>
              <a:t>かんたん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D2D720D-9C82-4E22-8107-F8272E838F0C}"/>
              </a:ext>
            </a:extLst>
          </p:cNvPr>
          <p:cNvSpPr txBox="1"/>
          <p:nvPr/>
        </p:nvSpPr>
        <p:spPr>
          <a:xfrm>
            <a:off x="327462" y="478291"/>
            <a:ext cx="100019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比を簡単にするにはどうすればいいの？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BC6D644D-F576-4FB0-80A6-90F841F2082D}"/>
              </a:ext>
            </a:extLst>
          </p:cNvPr>
          <p:cNvSpPr/>
          <p:nvPr/>
        </p:nvSpPr>
        <p:spPr>
          <a:xfrm>
            <a:off x="1002323" y="1186177"/>
            <a:ext cx="10111154" cy="163626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064274C-E682-4095-98E4-A1825670C73E}"/>
              </a:ext>
            </a:extLst>
          </p:cNvPr>
          <p:cNvSpPr txBox="1"/>
          <p:nvPr/>
        </p:nvSpPr>
        <p:spPr>
          <a:xfrm>
            <a:off x="1078524" y="1604916"/>
            <a:ext cx="1003495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どちらも同じ数で割ったらいいんだ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C9EF9FC-83AC-495A-9DDC-A47B755BEE7B}"/>
              </a:ext>
            </a:extLst>
          </p:cNvPr>
          <p:cNvSpPr txBox="1"/>
          <p:nvPr/>
        </p:nvSpPr>
        <p:spPr>
          <a:xfrm>
            <a:off x="4999879" y="3799294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÷2</a:t>
            </a:r>
            <a:endParaRPr lang="ja-JP" altLang="en-US" sz="4800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67455F1-94BF-4FFE-94A5-EC6392844C2C}"/>
              </a:ext>
            </a:extLst>
          </p:cNvPr>
          <p:cNvSpPr txBox="1"/>
          <p:nvPr/>
        </p:nvSpPr>
        <p:spPr>
          <a:xfrm>
            <a:off x="7377825" y="3832056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÷3</a:t>
            </a:r>
            <a:endParaRPr lang="ja-JP" altLang="en-US" sz="4800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FA947E40-6E18-4BF2-8453-95F1B90DA698}"/>
              </a:ext>
            </a:extLst>
          </p:cNvPr>
          <p:cNvSpPr txBox="1"/>
          <p:nvPr/>
        </p:nvSpPr>
        <p:spPr>
          <a:xfrm>
            <a:off x="9779510" y="3883144"/>
            <a:ext cx="12724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÷4</a:t>
            </a:r>
            <a:endParaRPr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692366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0" grpId="0"/>
      <p:bldP spid="11" grpId="0"/>
      <p:bldP spid="18" grpId="0"/>
      <p:bldP spid="20" grpId="0"/>
      <p:bldP spid="24" grpId="0"/>
      <p:bldP spid="25" grpId="0"/>
      <p:bldP spid="19" grpId="0"/>
      <p:bldP spid="23" grpId="0"/>
      <p:bldP spid="22" grpId="0"/>
      <p:bldP spid="8" grpId="0" animBg="1"/>
      <p:bldP spid="28" grpId="0"/>
      <p:bldP spid="3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AAF2570-3A8A-4452-BE77-D0321D2F90AE}"/>
              </a:ext>
            </a:extLst>
          </p:cNvPr>
          <p:cNvSpPr txBox="1"/>
          <p:nvPr/>
        </p:nvSpPr>
        <p:spPr>
          <a:xfrm>
            <a:off x="598615" y="407344"/>
            <a:ext cx="515229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比を簡単にする</a:t>
            </a:r>
            <a:endParaRPr lang="ja-JP" altLang="en-US" sz="40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D826E40-5BC3-4FDC-9F38-9444647F8922}"/>
              </a:ext>
            </a:extLst>
          </p:cNvPr>
          <p:cNvSpPr txBox="1"/>
          <p:nvPr/>
        </p:nvSpPr>
        <p:spPr>
          <a:xfrm>
            <a:off x="1996128" y="101538"/>
            <a:ext cx="17730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dirty="0"/>
              <a:t>かんたん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D169E22-7F16-458A-BC3D-19ADD4FFE0C6}"/>
              </a:ext>
            </a:extLst>
          </p:cNvPr>
          <p:cNvSpPr txBox="1"/>
          <p:nvPr/>
        </p:nvSpPr>
        <p:spPr>
          <a:xfrm>
            <a:off x="1078523" y="1239078"/>
            <a:ext cx="1003495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どちらも同じ数で割ったらいいんだ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58CBEC-1774-4672-A450-0C1EBF986E93}"/>
              </a:ext>
            </a:extLst>
          </p:cNvPr>
          <p:cNvSpPr txBox="1"/>
          <p:nvPr/>
        </p:nvSpPr>
        <p:spPr>
          <a:xfrm>
            <a:off x="1285219" y="2082025"/>
            <a:ext cx="1003495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これって　約分と　同じだね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EAAB461-F6A5-4F6C-9C4C-2052B7E27B33}"/>
              </a:ext>
            </a:extLst>
          </p:cNvPr>
          <p:cNvSpPr txBox="1"/>
          <p:nvPr/>
        </p:nvSpPr>
        <p:spPr>
          <a:xfrm>
            <a:off x="763704" y="3252977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6</a:t>
            </a:r>
            <a:r>
              <a:rPr lang="ja-JP" altLang="en-US" sz="4800" dirty="0"/>
              <a:t>：</a:t>
            </a:r>
            <a:r>
              <a:rPr lang="en-US" altLang="ja-JP" sz="4800" dirty="0"/>
              <a:t>8</a:t>
            </a:r>
            <a:endParaRPr lang="ja-JP" altLang="en-US" sz="48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9C8A4B-A3E6-43E5-93E6-2EAB28EEED1C}"/>
              </a:ext>
            </a:extLst>
          </p:cNvPr>
          <p:cNvSpPr txBox="1"/>
          <p:nvPr/>
        </p:nvSpPr>
        <p:spPr>
          <a:xfrm>
            <a:off x="1864938" y="4700307"/>
            <a:ext cx="72750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6</a:t>
            </a:r>
          </a:p>
          <a:p>
            <a:r>
              <a:rPr lang="en-US" altLang="ja-JP" sz="4800" dirty="0"/>
              <a:t>8</a:t>
            </a:r>
            <a:endParaRPr lang="ja-JP" altLang="en-US" sz="48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44AEB25-8CA7-4F6B-9308-DE698CD4D3AB}"/>
              </a:ext>
            </a:extLst>
          </p:cNvPr>
          <p:cNvSpPr txBox="1"/>
          <p:nvPr/>
        </p:nvSpPr>
        <p:spPr>
          <a:xfrm>
            <a:off x="7861682" y="4700307"/>
            <a:ext cx="97746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12</a:t>
            </a:r>
          </a:p>
          <a:p>
            <a:r>
              <a:rPr lang="en-US" altLang="ja-JP" sz="4800" dirty="0"/>
              <a:t>15</a:t>
            </a:r>
            <a:endParaRPr lang="ja-JP" altLang="en-US" sz="48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F4BA203-9655-4BE4-BB74-BF9C8B6E0329}"/>
              </a:ext>
            </a:extLst>
          </p:cNvPr>
          <p:cNvSpPr txBox="1"/>
          <p:nvPr/>
        </p:nvSpPr>
        <p:spPr>
          <a:xfrm>
            <a:off x="2417300" y="5025678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24ECE69-C003-4530-80A5-EBF5F31824C5}"/>
              </a:ext>
            </a:extLst>
          </p:cNvPr>
          <p:cNvSpPr txBox="1"/>
          <p:nvPr/>
        </p:nvSpPr>
        <p:spPr>
          <a:xfrm>
            <a:off x="3210279" y="3258062"/>
            <a:ext cx="15068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</a:t>
            </a:r>
            <a:r>
              <a:rPr lang="ja-JP" altLang="en-US" sz="4800" dirty="0"/>
              <a:t>：</a:t>
            </a:r>
            <a:r>
              <a:rPr lang="en-US" altLang="ja-JP" sz="4800" dirty="0"/>
              <a:t>4</a:t>
            </a:r>
            <a:endParaRPr lang="ja-JP" altLang="en-US" sz="4800" dirty="0"/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8B8596F-9F02-43FE-BEB6-A59D82C3DD0D}"/>
              </a:ext>
            </a:extLst>
          </p:cNvPr>
          <p:cNvCxnSpPr>
            <a:cxnSpLocks/>
          </p:cNvCxnSpPr>
          <p:nvPr/>
        </p:nvCxnSpPr>
        <p:spPr>
          <a:xfrm>
            <a:off x="1864938" y="5432385"/>
            <a:ext cx="527538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77401C74-BCBF-4FB2-8290-DE70B82869F1}"/>
              </a:ext>
            </a:extLst>
          </p:cNvPr>
          <p:cNvCxnSpPr>
            <a:cxnSpLocks/>
          </p:cNvCxnSpPr>
          <p:nvPr/>
        </p:nvCxnSpPr>
        <p:spPr>
          <a:xfrm>
            <a:off x="7927726" y="5415633"/>
            <a:ext cx="765818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ABC9FC3-E8D7-4D62-9CD9-BD8DB243E8CA}"/>
              </a:ext>
            </a:extLst>
          </p:cNvPr>
          <p:cNvSpPr txBox="1"/>
          <p:nvPr/>
        </p:nvSpPr>
        <p:spPr>
          <a:xfrm>
            <a:off x="8693544" y="5000134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72B09BD7-DDD0-4C6B-8ED4-9D831CBBCD00}"/>
              </a:ext>
            </a:extLst>
          </p:cNvPr>
          <p:cNvGrpSpPr/>
          <p:nvPr/>
        </p:nvGrpSpPr>
        <p:grpSpPr>
          <a:xfrm>
            <a:off x="3236217" y="4674762"/>
            <a:ext cx="727502" cy="1569660"/>
            <a:chOff x="3236217" y="4674762"/>
            <a:chExt cx="727502" cy="1569660"/>
          </a:xfrm>
        </p:grpSpPr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6ABED38A-9003-4B9B-A41B-0FE0950F50B1}"/>
                </a:ext>
              </a:extLst>
            </p:cNvPr>
            <p:cNvSpPr txBox="1"/>
            <p:nvPr/>
          </p:nvSpPr>
          <p:spPr>
            <a:xfrm>
              <a:off x="3236217" y="4674762"/>
              <a:ext cx="727502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3</a:t>
              </a:r>
            </a:p>
            <a:p>
              <a:r>
                <a:rPr lang="en-US" altLang="ja-JP" sz="4800" dirty="0"/>
                <a:t>4</a:t>
              </a:r>
              <a:endParaRPr lang="ja-JP" altLang="en-US" sz="4800" dirty="0"/>
            </a:p>
          </p:txBody>
        </p: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74CF7F46-D8F4-4773-9DDA-8729B933BD5A}"/>
                </a:ext>
              </a:extLst>
            </p:cNvPr>
            <p:cNvCxnSpPr>
              <a:cxnSpLocks/>
            </p:cNvCxnSpPr>
            <p:nvPr/>
          </p:nvCxnSpPr>
          <p:spPr>
            <a:xfrm>
              <a:off x="3236217" y="5408103"/>
              <a:ext cx="527538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89932C10-E6FD-4DAB-871F-CC2707358DB8}"/>
              </a:ext>
            </a:extLst>
          </p:cNvPr>
          <p:cNvGrpSpPr/>
          <p:nvPr/>
        </p:nvGrpSpPr>
        <p:grpSpPr>
          <a:xfrm>
            <a:off x="9445869" y="4656347"/>
            <a:ext cx="727502" cy="1569660"/>
            <a:chOff x="9445869" y="4656347"/>
            <a:chExt cx="727502" cy="1569660"/>
          </a:xfrm>
        </p:grpSpPr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75F3FCD2-EB26-47F5-AC93-9E728F315217}"/>
                </a:ext>
              </a:extLst>
            </p:cNvPr>
            <p:cNvSpPr txBox="1"/>
            <p:nvPr/>
          </p:nvSpPr>
          <p:spPr>
            <a:xfrm>
              <a:off x="9445869" y="4656347"/>
              <a:ext cx="727502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45</a:t>
              </a:r>
              <a:endParaRPr lang="ja-JP" altLang="en-US" sz="4800" dirty="0"/>
            </a:p>
          </p:txBody>
        </p: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DEDBCFC6-EC64-44A8-9DFF-1DC437CF4D58}"/>
                </a:ext>
              </a:extLst>
            </p:cNvPr>
            <p:cNvCxnSpPr>
              <a:cxnSpLocks/>
            </p:cNvCxnSpPr>
            <p:nvPr/>
          </p:nvCxnSpPr>
          <p:spPr>
            <a:xfrm>
              <a:off x="9445869" y="5391352"/>
              <a:ext cx="527538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0F80BA-7899-4EAE-A393-D818DE6CB018}"/>
              </a:ext>
            </a:extLst>
          </p:cNvPr>
          <p:cNvSpPr txBox="1"/>
          <p:nvPr/>
        </p:nvSpPr>
        <p:spPr>
          <a:xfrm>
            <a:off x="2376681" y="3252976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33BEBF9-D6ED-4921-8CEF-8721CA94E60D}"/>
              </a:ext>
            </a:extLst>
          </p:cNvPr>
          <p:cNvSpPr txBox="1"/>
          <p:nvPr/>
        </p:nvSpPr>
        <p:spPr>
          <a:xfrm>
            <a:off x="6623538" y="3232528"/>
            <a:ext cx="234047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12</a:t>
            </a:r>
            <a:r>
              <a:rPr lang="ja-JP" altLang="en-US" sz="4800" dirty="0"/>
              <a:t>：</a:t>
            </a:r>
            <a:r>
              <a:rPr lang="en-US" altLang="ja-JP" sz="4800" dirty="0"/>
              <a:t>15</a:t>
            </a:r>
            <a:endParaRPr lang="ja-JP" altLang="en-US" sz="4800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AF28B54-40C6-4407-984D-D47FF3BEB0A9}"/>
              </a:ext>
            </a:extLst>
          </p:cNvPr>
          <p:cNvSpPr txBox="1"/>
          <p:nvPr/>
        </p:nvSpPr>
        <p:spPr>
          <a:xfrm>
            <a:off x="8600265" y="3225817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C82B8D8A-A5DE-4722-88F0-93966D6845EB}"/>
              </a:ext>
            </a:extLst>
          </p:cNvPr>
          <p:cNvSpPr txBox="1"/>
          <p:nvPr/>
        </p:nvSpPr>
        <p:spPr>
          <a:xfrm>
            <a:off x="9363515" y="3232528"/>
            <a:ext cx="15068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r>
              <a:rPr lang="ja-JP" altLang="en-US" sz="4800" dirty="0"/>
              <a:t>：</a:t>
            </a:r>
            <a:r>
              <a:rPr lang="en-US" altLang="ja-JP" sz="4800" dirty="0"/>
              <a:t>5</a:t>
            </a:r>
            <a:endParaRPr lang="ja-JP" altLang="en-US" sz="4800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1ABE742-A042-4653-B748-9BD602F449E7}"/>
              </a:ext>
            </a:extLst>
          </p:cNvPr>
          <p:cNvSpPr txBox="1"/>
          <p:nvPr/>
        </p:nvSpPr>
        <p:spPr>
          <a:xfrm>
            <a:off x="669245" y="3951175"/>
            <a:ext cx="29944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dirty="0"/>
              <a:t>どちらも</a:t>
            </a:r>
            <a:r>
              <a:rPr lang="en-US" altLang="ja-JP" sz="3600" dirty="0"/>
              <a:t>÷2</a:t>
            </a:r>
            <a:endParaRPr lang="ja-JP" altLang="en-US" sz="3600" dirty="0"/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938B523A-FD00-485E-9B19-75A51F169020}"/>
              </a:ext>
            </a:extLst>
          </p:cNvPr>
          <p:cNvCxnSpPr/>
          <p:nvPr/>
        </p:nvCxnSpPr>
        <p:spPr>
          <a:xfrm>
            <a:off x="1864938" y="5600700"/>
            <a:ext cx="603057" cy="3868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E3C1BDDF-847E-4773-AB62-D63507B05E63}"/>
              </a:ext>
            </a:extLst>
          </p:cNvPr>
          <p:cNvCxnSpPr/>
          <p:nvPr/>
        </p:nvCxnSpPr>
        <p:spPr>
          <a:xfrm>
            <a:off x="1796074" y="4905672"/>
            <a:ext cx="603057" cy="3868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FE367C6C-F2F0-4A68-8D4C-04B979DA3934}"/>
              </a:ext>
            </a:extLst>
          </p:cNvPr>
          <p:cNvCxnSpPr/>
          <p:nvPr/>
        </p:nvCxnSpPr>
        <p:spPr>
          <a:xfrm>
            <a:off x="8054686" y="5600700"/>
            <a:ext cx="603057" cy="3868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95F18143-B584-429D-B4D7-646E217242B5}"/>
              </a:ext>
            </a:extLst>
          </p:cNvPr>
          <p:cNvCxnSpPr/>
          <p:nvPr/>
        </p:nvCxnSpPr>
        <p:spPr>
          <a:xfrm>
            <a:off x="7985822" y="4905672"/>
            <a:ext cx="603057" cy="3868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63865508-D98F-44DB-8F10-1E574BF18F41}"/>
              </a:ext>
            </a:extLst>
          </p:cNvPr>
          <p:cNvSpPr txBox="1"/>
          <p:nvPr/>
        </p:nvSpPr>
        <p:spPr>
          <a:xfrm>
            <a:off x="6739294" y="4006301"/>
            <a:ext cx="29944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dirty="0"/>
              <a:t>どちらも</a:t>
            </a:r>
            <a:r>
              <a:rPr lang="en-US" altLang="ja-JP" sz="3600" dirty="0"/>
              <a:t>÷3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601590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12" grpId="0"/>
      <p:bldP spid="13" grpId="0"/>
      <p:bldP spid="14" grpId="0"/>
      <p:bldP spid="15" grpId="0"/>
      <p:bldP spid="21" grpId="0"/>
      <p:bldP spid="29" grpId="0"/>
      <p:bldP spid="30" grpId="0"/>
      <p:bldP spid="31" grpId="0"/>
      <p:bldP spid="32" grpId="0"/>
      <p:bldP spid="33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1FBDC4B-FB4B-4C58-A029-938C659463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92" y="2200125"/>
            <a:ext cx="1463570" cy="4330089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C0011A4-690D-4605-9FD5-2BF4F6A451C6}"/>
              </a:ext>
            </a:extLst>
          </p:cNvPr>
          <p:cNvSpPr txBox="1"/>
          <p:nvPr/>
        </p:nvSpPr>
        <p:spPr>
          <a:xfrm>
            <a:off x="189134" y="57815"/>
            <a:ext cx="70381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　同じあまさのカルピスは？　</a:t>
            </a:r>
            <a:endParaRPr lang="ja-JP" altLang="en-US" sz="36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C1A12C3-63A6-4B79-9D2C-225B59900F5E}"/>
              </a:ext>
            </a:extLst>
          </p:cNvPr>
          <p:cNvSpPr txBox="1"/>
          <p:nvPr/>
        </p:nvSpPr>
        <p:spPr>
          <a:xfrm>
            <a:off x="3986023" y="3538597"/>
            <a:ext cx="66134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カルピス</a:t>
            </a:r>
            <a:r>
              <a:rPr lang="en-US" altLang="ja-JP" sz="3600" b="1" dirty="0"/>
              <a:t>(</a:t>
            </a:r>
            <a:r>
              <a:rPr lang="ja-JP" altLang="en-US" sz="3600" b="1" dirty="0"/>
              <a:t>杯</a:t>
            </a:r>
            <a:r>
              <a:rPr lang="en-US" altLang="ja-JP" sz="3600" b="1" dirty="0"/>
              <a:t>)</a:t>
            </a:r>
            <a:r>
              <a:rPr lang="ja-JP" altLang="en-US" sz="3600" b="1" dirty="0"/>
              <a:t>　　水</a:t>
            </a:r>
            <a:r>
              <a:rPr lang="en-US" altLang="ja-JP" sz="3600" b="1" dirty="0"/>
              <a:t>(</a:t>
            </a:r>
            <a:r>
              <a:rPr lang="ja-JP" altLang="en-US" sz="3600" b="1" dirty="0"/>
              <a:t>杯</a:t>
            </a:r>
            <a:r>
              <a:rPr lang="en-US" altLang="ja-JP" sz="3600" b="1" dirty="0"/>
              <a:t>)</a:t>
            </a:r>
            <a:endParaRPr lang="ja-JP" altLang="en-US" sz="36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5396099-3CBD-40B6-A5E5-8AB5B0CB3B10}"/>
              </a:ext>
            </a:extLst>
          </p:cNvPr>
          <p:cNvSpPr txBox="1"/>
          <p:nvPr/>
        </p:nvSpPr>
        <p:spPr>
          <a:xfrm>
            <a:off x="5334927" y="4078510"/>
            <a:ext cx="52773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20</a:t>
            </a:r>
            <a:r>
              <a:rPr lang="ja-JP" altLang="en-US" sz="4000" b="1" dirty="0"/>
              <a:t>　　　　</a:t>
            </a:r>
            <a:r>
              <a:rPr lang="en-US" altLang="ja-JP" sz="4000" b="1" dirty="0"/>
              <a:t>  50</a:t>
            </a:r>
            <a:endParaRPr lang="ja-JP" altLang="en-US" sz="40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453434D-5DEC-431F-9FCE-47164BB6977A}"/>
              </a:ext>
            </a:extLst>
          </p:cNvPr>
          <p:cNvSpPr txBox="1"/>
          <p:nvPr/>
        </p:nvSpPr>
        <p:spPr>
          <a:xfrm>
            <a:off x="5334927" y="4717806"/>
            <a:ext cx="482898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</a:t>
            </a:r>
            <a:r>
              <a:rPr lang="ja-JP" altLang="en-US" sz="4000" b="1" dirty="0"/>
              <a:t>　　　  　</a:t>
            </a:r>
            <a:r>
              <a:rPr lang="en-US" altLang="ja-JP" sz="4000" b="1" dirty="0"/>
              <a:t>50</a:t>
            </a:r>
            <a:endParaRPr lang="ja-JP" altLang="en-US" sz="40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52CECC3-6B15-48A3-BF81-E74349F4B9AB}"/>
              </a:ext>
            </a:extLst>
          </p:cNvPr>
          <p:cNvSpPr txBox="1"/>
          <p:nvPr/>
        </p:nvSpPr>
        <p:spPr>
          <a:xfrm>
            <a:off x="5014186" y="5388293"/>
            <a:ext cx="478637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  60</a:t>
            </a:r>
            <a:r>
              <a:rPr lang="ja-JP" altLang="en-US" sz="4000" b="1" dirty="0"/>
              <a:t>　       　</a:t>
            </a:r>
            <a:r>
              <a:rPr lang="en-US" altLang="ja-JP" sz="4000" b="1" dirty="0"/>
              <a:t>100</a:t>
            </a:r>
            <a:endParaRPr lang="ja-JP" altLang="en-US" sz="40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B07A7A0-EFF8-4D22-935F-895AA3B8091D}"/>
              </a:ext>
            </a:extLst>
          </p:cNvPr>
          <p:cNvSpPr txBox="1"/>
          <p:nvPr/>
        </p:nvSpPr>
        <p:spPr>
          <a:xfrm>
            <a:off x="3346290" y="4005595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5A38996-A5F6-4327-A876-3BF8230921A7}"/>
              </a:ext>
            </a:extLst>
          </p:cNvPr>
          <p:cNvSpPr txBox="1"/>
          <p:nvPr/>
        </p:nvSpPr>
        <p:spPr>
          <a:xfrm>
            <a:off x="3346290" y="4705563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1FAF4B5-2741-4667-9852-942B169973C0}"/>
              </a:ext>
            </a:extLst>
          </p:cNvPr>
          <p:cNvSpPr txBox="1"/>
          <p:nvPr/>
        </p:nvSpPr>
        <p:spPr>
          <a:xfrm>
            <a:off x="3346290" y="5394839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C3E3D95-41B8-490B-B1D4-84CE47D5ABDA}"/>
              </a:ext>
            </a:extLst>
          </p:cNvPr>
          <p:cNvSpPr txBox="1"/>
          <p:nvPr/>
        </p:nvSpPr>
        <p:spPr>
          <a:xfrm>
            <a:off x="3346290" y="6097852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㋓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A9DBE47-B14E-4F7D-8871-9C62ED41922A}"/>
              </a:ext>
            </a:extLst>
          </p:cNvPr>
          <p:cNvSpPr txBox="1"/>
          <p:nvPr/>
        </p:nvSpPr>
        <p:spPr>
          <a:xfrm>
            <a:off x="5043426" y="6097852"/>
            <a:ext cx="478637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  </a:t>
            </a:r>
            <a:r>
              <a:rPr lang="en-US" altLang="ja-JP" sz="4000" b="1" dirty="0"/>
              <a:t>80</a:t>
            </a:r>
            <a:r>
              <a:rPr lang="ja-JP" altLang="en-US" sz="4000" b="1" dirty="0"/>
              <a:t>　       　</a:t>
            </a:r>
            <a:r>
              <a:rPr lang="en-US" altLang="ja-JP" sz="4000" b="1" dirty="0"/>
              <a:t>200</a:t>
            </a:r>
            <a:endParaRPr lang="ja-JP" altLang="en-US" sz="40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CB277E4-7D36-4961-867E-999C57151D64}"/>
              </a:ext>
            </a:extLst>
          </p:cNvPr>
          <p:cNvSpPr txBox="1"/>
          <p:nvPr/>
        </p:nvSpPr>
        <p:spPr>
          <a:xfrm>
            <a:off x="678887" y="685942"/>
            <a:ext cx="363187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C000"/>
                </a:solidFill>
              </a:rPr>
              <a:t>ひかりちゃん　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8EA43FC-3007-457D-8BB4-FA8F517B851D}"/>
              </a:ext>
            </a:extLst>
          </p:cNvPr>
          <p:cNvSpPr txBox="1"/>
          <p:nvPr/>
        </p:nvSpPr>
        <p:spPr>
          <a:xfrm>
            <a:off x="4356036" y="643817"/>
            <a:ext cx="54737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㋐と㋑はちがうよね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A05A951-8CF9-498C-8597-D8E1FB82E287}"/>
              </a:ext>
            </a:extLst>
          </p:cNvPr>
          <p:cNvSpPr txBox="1"/>
          <p:nvPr/>
        </p:nvSpPr>
        <p:spPr>
          <a:xfrm>
            <a:off x="2666337" y="1163564"/>
            <a:ext cx="89681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dirty="0"/>
              <a:t>水は同じだけどカルピスの量がちがうから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DB30068-D7DD-4B08-9E58-0A1E26E4A4C3}"/>
              </a:ext>
            </a:extLst>
          </p:cNvPr>
          <p:cNvSpPr txBox="1"/>
          <p:nvPr/>
        </p:nvSpPr>
        <p:spPr>
          <a:xfrm>
            <a:off x="1337036" y="1749130"/>
            <a:ext cx="259627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0070C0"/>
                </a:solidFill>
              </a:rPr>
              <a:t>れんくん　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B900C1E-E22D-4719-9F97-8A9A0101F0F8}"/>
              </a:ext>
            </a:extLst>
          </p:cNvPr>
          <p:cNvSpPr txBox="1"/>
          <p:nvPr/>
        </p:nvSpPr>
        <p:spPr>
          <a:xfrm>
            <a:off x="4296551" y="1758195"/>
            <a:ext cx="733793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㋐と㋒か，㋐と㋓か，㋒と㋓</a:t>
            </a:r>
            <a:endParaRPr lang="en-US" altLang="ja-JP" sz="3600" b="1" dirty="0"/>
          </a:p>
          <a:p>
            <a:r>
              <a:rPr lang="ja-JP" altLang="en-US" sz="3600" b="1" dirty="0"/>
              <a:t>㋑と㋒か，㋑と㋓このどれかだね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A3650F6-D558-4B1C-B6F0-79B6BFAF47DC}"/>
              </a:ext>
            </a:extLst>
          </p:cNvPr>
          <p:cNvSpPr txBox="1"/>
          <p:nvPr/>
        </p:nvSpPr>
        <p:spPr>
          <a:xfrm>
            <a:off x="1553347" y="2820593"/>
            <a:ext cx="24326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00B050"/>
                </a:solidFill>
              </a:rPr>
              <a:t>けんくん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D78F93E-A74C-4882-A379-EACA9BE58CFC}"/>
              </a:ext>
            </a:extLst>
          </p:cNvPr>
          <p:cNvSpPr txBox="1"/>
          <p:nvPr/>
        </p:nvSpPr>
        <p:spPr>
          <a:xfrm>
            <a:off x="3933308" y="2828835"/>
            <a:ext cx="8116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ひきざん</a:t>
            </a:r>
            <a:r>
              <a:rPr lang="ja-JP" altLang="en-US" sz="3600" dirty="0"/>
              <a:t>してみたらわかるんじゃない</a:t>
            </a:r>
          </a:p>
        </p:txBody>
      </p:sp>
    </p:spTree>
    <p:extLst>
      <p:ext uri="{BB962C8B-B14F-4D97-AF65-F5344CB8AC3E}">
        <p14:creationId xmlns:p14="http://schemas.microsoft.com/office/powerpoint/2010/main" val="2643438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0" grpId="0"/>
      <p:bldP spid="21" grpId="0"/>
      <p:bldP spid="22" grpId="0"/>
      <p:bldP spid="23" grpId="0"/>
      <p:bldP spid="26" grpId="0"/>
      <p:bldP spid="2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F5A9B66-5F7C-4A2B-BD04-DBD6AAB5D2C7}"/>
              </a:ext>
            </a:extLst>
          </p:cNvPr>
          <p:cNvSpPr txBox="1"/>
          <p:nvPr/>
        </p:nvSpPr>
        <p:spPr>
          <a:xfrm>
            <a:off x="918334" y="4592846"/>
            <a:ext cx="1035533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比を簡単にすると比がどちらも等しいかどうかわかる</a:t>
            </a:r>
            <a:endParaRPr lang="ja-JP" altLang="en-US" sz="40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AB0BC48-AA20-4313-8042-AC56BC13926C}"/>
              </a:ext>
            </a:extLst>
          </p:cNvPr>
          <p:cNvSpPr txBox="1"/>
          <p:nvPr/>
        </p:nvSpPr>
        <p:spPr>
          <a:xfrm>
            <a:off x="1656047" y="562525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6</a:t>
            </a:r>
            <a:r>
              <a:rPr lang="ja-JP" altLang="en-US" sz="4800" dirty="0"/>
              <a:t>：</a:t>
            </a:r>
            <a:r>
              <a:rPr lang="en-US" altLang="ja-JP" sz="4800" dirty="0"/>
              <a:t>8</a:t>
            </a:r>
            <a:endParaRPr lang="ja-JP" altLang="en-US" sz="48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B90C70D-FAB4-4779-91FA-5B7C2E7BF110}"/>
              </a:ext>
            </a:extLst>
          </p:cNvPr>
          <p:cNvSpPr txBox="1"/>
          <p:nvPr/>
        </p:nvSpPr>
        <p:spPr>
          <a:xfrm>
            <a:off x="5177603" y="562525"/>
            <a:ext cx="234047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12</a:t>
            </a:r>
            <a:r>
              <a:rPr lang="ja-JP" altLang="en-US" sz="4800" dirty="0"/>
              <a:t>：</a:t>
            </a:r>
            <a:r>
              <a:rPr lang="en-US" altLang="ja-JP" sz="4800" dirty="0"/>
              <a:t>20</a:t>
            </a:r>
            <a:endParaRPr lang="ja-JP" altLang="en-US" sz="48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745B8A-AF04-485F-956B-FA0C098492FE}"/>
              </a:ext>
            </a:extLst>
          </p:cNvPr>
          <p:cNvSpPr txBox="1"/>
          <p:nvPr/>
        </p:nvSpPr>
        <p:spPr>
          <a:xfrm>
            <a:off x="9274113" y="545602"/>
            <a:ext cx="234047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18</a:t>
            </a:r>
            <a:r>
              <a:rPr lang="ja-JP" altLang="en-US" sz="4800" dirty="0"/>
              <a:t>：</a:t>
            </a:r>
            <a:r>
              <a:rPr lang="en-US" altLang="ja-JP" sz="4800" dirty="0"/>
              <a:t>24</a:t>
            </a:r>
            <a:endParaRPr lang="ja-JP" altLang="en-US" sz="48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D216013-677A-4B21-9A36-A4980104E319}"/>
              </a:ext>
            </a:extLst>
          </p:cNvPr>
          <p:cNvSpPr txBox="1"/>
          <p:nvPr/>
        </p:nvSpPr>
        <p:spPr>
          <a:xfrm>
            <a:off x="419565" y="510828"/>
            <a:ext cx="99753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㋐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DB17CA-D03C-4750-8E22-204FAC867CB4}"/>
              </a:ext>
            </a:extLst>
          </p:cNvPr>
          <p:cNvSpPr txBox="1"/>
          <p:nvPr/>
        </p:nvSpPr>
        <p:spPr>
          <a:xfrm>
            <a:off x="4227993" y="541829"/>
            <a:ext cx="99753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㋑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F49CCD-FECD-4B21-92A8-A6F388F1FECC}"/>
              </a:ext>
            </a:extLst>
          </p:cNvPr>
          <p:cNvSpPr txBox="1"/>
          <p:nvPr/>
        </p:nvSpPr>
        <p:spPr>
          <a:xfrm>
            <a:off x="8336435" y="541829"/>
            <a:ext cx="99753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20C8DD6-5393-4437-B510-C17C7CBA4B9A}"/>
              </a:ext>
            </a:extLst>
          </p:cNvPr>
          <p:cNvSpPr txBox="1"/>
          <p:nvPr/>
        </p:nvSpPr>
        <p:spPr>
          <a:xfrm>
            <a:off x="1656047" y="2241548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</a:t>
            </a:r>
            <a:r>
              <a:rPr lang="ja-JP" altLang="en-US" sz="4800" dirty="0"/>
              <a:t>：</a:t>
            </a:r>
            <a:r>
              <a:rPr lang="en-US" altLang="ja-JP" sz="4800" dirty="0"/>
              <a:t>4</a:t>
            </a:r>
            <a:endParaRPr lang="ja-JP" altLang="en-US" sz="48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FC090E5-C4AD-4FE2-9DE5-FB36002BD0FF}"/>
              </a:ext>
            </a:extLst>
          </p:cNvPr>
          <p:cNvSpPr txBox="1"/>
          <p:nvPr/>
        </p:nvSpPr>
        <p:spPr>
          <a:xfrm>
            <a:off x="9333972" y="2241548"/>
            <a:ext cx="234047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</a:t>
            </a:r>
            <a:r>
              <a:rPr lang="ja-JP" altLang="en-US" sz="4800" dirty="0"/>
              <a:t>：</a:t>
            </a:r>
            <a:r>
              <a:rPr lang="en-US" altLang="ja-JP" sz="4800" dirty="0"/>
              <a:t>4</a:t>
            </a:r>
            <a:endParaRPr lang="ja-JP" altLang="en-US" sz="48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883A35C-B6F8-4735-87EC-482909787400}"/>
              </a:ext>
            </a:extLst>
          </p:cNvPr>
          <p:cNvSpPr txBox="1"/>
          <p:nvPr/>
        </p:nvSpPr>
        <p:spPr>
          <a:xfrm>
            <a:off x="5536149" y="2258471"/>
            <a:ext cx="19340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</a:t>
            </a:r>
            <a:r>
              <a:rPr lang="ja-JP" altLang="en-US" sz="4800" dirty="0"/>
              <a:t>：</a:t>
            </a:r>
            <a:r>
              <a:rPr lang="en-US" altLang="ja-JP" sz="4800" dirty="0"/>
              <a:t>5</a:t>
            </a:r>
            <a:endParaRPr lang="ja-JP" altLang="en-US" sz="48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A1B4B46-79DB-4AD1-ADE7-3633D97AAB60}"/>
              </a:ext>
            </a:extLst>
          </p:cNvPr>
          <p:cNvSpPr txBox="1"/>
          <p:nvPr/>
        </p:nvSpPr>
        <p:spPr>
          <a:xfrm>
            <a:off x="3758089" y="3425658"/>
            <a:ext cx="55758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㋐と㋒が等しい比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266960A-442D-4C3F-8C76-C08481141A41}"/>
              </a:ext>
            </a:extLst>
          </p:cNvPr>
          <p:cNvSpPr txBox="1"/>
          <p:nvPr/>
        </p:nvSpPr>
        <p:spPr>
          <a:xfrm>
            <a:off x="2089874" y="1241516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÷</a:t>
            </a:r>
            <a:r>
              <a:rPr lang="ja-JP" altLang="en-US" sz="4800" dirty="0"/>
              <a:t>２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F517233-4F86-4F53-9AE7-4EF90484D719}"/>
              </a:ext>
            </a:extLst>
          </p:cNvPr>
          <p:cNvSpPr txBox="1"/>
          <p:nvPr/>
        </p:nvSpPr>
        <p:spPr>
          <a:xfrm>
            <a:off x="5651005" y="1341825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÷4</a:t>
            </a:r>
            <a:endParaRPr lang="ja-JP" altLang="en-US" sz="48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C33D664-8452-4A28-B78D-615C311DC23F}"/>
              </a:ext>
            </a:extLst>
          </p:cNvPr>
          <p:cNvSpPr txBox="1"/>
          <p:nvPr/>
        </p:nvSpPr>
        <p:spPr>
          <a:xfrm>
            <a:off x="9683807" y="1393522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÷6</a:t>
            </a:r>
            <a:endParaRPr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4285917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805E859-DC70-4FEA-B515-3A227FFC5406}"/>
              </a:ext>
            </a:extLst>
          </p:cNvPr>
          <p:cNvSpPr txBox="1"/>
          <p:nvPr/>
        </p:nvSpPr>
        <p:spPr>
          <a:xfrm>
            <a:off x="113693" y="97748"/>
            <a:ext cx="609442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朝　</a:t>
            </a:r>
            <a:r>
              <a:rPr lang="en-US" altLang="ja-JP" sz="4000" dirty="0">
                <a:solidFill>
                  <a:srgbClr val="0070C0"/>
                </a:solidFill>
              </a:rPr>
              <a:t>50</a:t>
            </a:r>
            <a:r>
              <a:rPr lang="ja-JP" altLang="en-US" sz="4000" dirty="0">
                <a:solidFill>
                  <a:srgbClr val="0070C0"/>
                </a:solidFill>
              </a:rPr>
              <a:t>㎝</a:t>
            </a:r>
            <a:r>
              <a:rPr lang="ja-JP" altLang="en-US" sz="4000" dirty="0"/>
              <a:t>と</a:t>
            </a:r>
            <a:r>
              <a:rPr lang="en-US" altLang="ja-JP" sz="4000" dirty="0">
                <a:solidFill>
                  <a:srgbClr val="0070C0"/>
                </a:solidFill>
              </a:rPr>
              <a:t>150</a:t>
            </a:r>
            <a:r>
              <a:rPr lang="ja-JP" altLang="en-US" sz="4000" dirty="0">
                <a:solidFill>
                  <a:srgbClr val="0070C0"/>
                </a:solidFill>
              </a:rPr>
              <a:t>㎝</a:t>
            </a:r>
            <a:r>
              <a:rPr lang="ja-JP" altLang="en-US" sz="4000" dirty="0"/>
              <a:t>の棒</a:t>
            </a:r>
            <a:endParaRPr lang="en-US" altLang="ja-JP" sz="4000" dirty="0"/>
          </a:p>
          <a:p>
            <a:r>
              <a:rPr lang="ja-JP" altLang="en-US" sz="4000" dirty="0"/>
              <a:t>を立ててかげの長さをはかりました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09094DAC-A89C-4AC2-815F-220E7775CD23}"/>
              </a:ext>
            </a:extLst>
          </p:cNvPr>
          <p:cNvCxnSpPr>
            <a:cxnSpLocks/>
          </p:cNvCxnSpPr>
          <p:nvPr/>
        </p:nvCxnSpPr>
        <p:spPr>
          <a:xfrm>
            <a:off x="3553269" y="5356952"/>
            <a:ext cx="0" cy="1080000"/>
          </a:xfrm>
          <a:prstGeom prst="line">
            <a:avLst/>
          </a:prstGeom>
          <a:ln w="177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453A61CC-6BBF-413D-BE26-FDB6D3DF21AA}"/>
              </a:ext>
            </a:extLst>
          </p:cNvPr>
          <p:cNvCxnSpPr>
            <a:cxnSpLocks/>
          </p:cNvCxnSpPr>
          <p:nvPr/>
        </p:nvCxnSpPr>
        <p:spPr>
          <a:xfrm>
            <a:off x="11402167" y="3208781"/>
            <a:ext cx="0" cy="3240000"/>
          </a:xfrm>
          <a:prstGeom prst="line">
            <a:avLst/>
          </a:prstGeom>
          <a:ln w="177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BE872F6E-D31E-484D-B128-BC752810F48C}"/>
              </a:ext>
            </a:extLst>
          </p:cNvPr>
          <p:cNvCxnSpPr>
            <a:cxnSpLocks/>
          </p:cNvCxnSpPr>
          <p:nvPr/>
        </p:nvCxnSpPr>
        <p:spPr>
          <a:xfrm>
            <a:off x="339365" y="6438507"/>
            <a:ext cx="1139700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図 11">
            <a:extLst>
              <a:ext uri="{FF2B5EF4-FFF2-40B4-BE49-F238E27FC236}">
                <a16:creationId xmlns:a16="http://schemas.microsoft.com/office/drawing/2014/main" id="{996BBE85-BE37-4FE5-A516-A3564CF23D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8803" y="2802769"/>
            <a:ext cx="533197" cy="399898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9D88E87-F802-4FF0-AA3A-A0D673A577A3}"/>
              </a:ext>
            </a:extLst>
          </p:cNvPr>
          <p:cNvSpPr txBox="1"/>
          <p:nvPr/>
        </p:nvSpPr>
        <p:spPr>
          <a:xfrm>
            <a:off x="450510" y="2099156"/>
            <a:ext cx="848966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dirty="0"/>
              <a:t>かげが長いのはどっち</a:t>
            </a: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2D64FF0-8EB2-40F9-99B8-BC79C39F6153}"/>
              </a:ext>
            </a:extLst>
          </p:cNvPr>
          <p:cNvCxnSpPr/>
          <p:nvPr/>
        </p:nvCxnSpPr>
        <p:spPr>
          <a:xfrm>
            <a:off x="4846751" y="6373552"/>
            <a:ext cx="6480000" cy="0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FCC65CB7-B048-4919-BF52-7486709F12C4}"/>
              </a:ext>
            </a:extLst>
          </p:cNvPr>
          <p:cNvCxnSpPr/>
          <p:nvPr/>
        </p:nvCxnSpPr>
        <p:spPr>
          <a:xfrm>
            <a:off x="1311729" y="6368670"/>
            <a:ext cx="2160000" cy="0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B430864A-8F4C-4C65-A969-4CE2837B75BE}"/>
              </a:ext>
            </a:extLst>
          </p:cNvPr>
          <p:cNvCxnSpPr>
            <a:cxnSpLocks/>
          </p:cNvCxnSpPr>
          <p:nvPr/>
        </p:nvCxnSpPr>
        <p:spPr>
          <a:xfrm flipH="1">
            <a:off x="4846751" y="3037636"/>
            <a:ext cx="6934921" cy="32426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図 24">
            <a:extLst>
              <a:ext uri="{FF2B5EF4-FFF2-40B4-BE49-F238E27FC236}">
                <a16:creationId xmlns:a16="http://schemas.microsoft.com/office/drawing/2014/main" id="{A1B11AD5-7EF2-454E-98FF-4E2C93336A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2144" y="4795383"/>
            <a:ext cx="533197" cy="399898"/>
          </a:xfrm>
          <a:prstGeom prst="rect">
            <a:avLst/>
          </a:prstGeom>
        </p:spPr>
      </p:pic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925E6325-2371-43B1-AEEE-7302085638C8}"/>
              </a:ext>
            </a:extLst>
          </p:cNvPr>
          <p:cNvCxnSpPr>
            <a:cxnSpLocks/>
          </p:cNvCxnSpPr>
          <p:nvPr/>
        </p:nvCxnSpPr>
        <p:spPr>
          <a:xfrm flipH="1">
            <a:off x="1311730" y="5089656"/>
            <a:ext cx="2850414" cy="1190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0F7BF7E-CF99-46E3-9BDA-193983BC1476}"/>
              </a:ext>
            </a:extLst>
          </p:cNvPr>
          <p:cNvSpPr txBox="1"/>
          <p:nvPr/>
        </p:nvSpPr>
        <p:spPr>
          <a:xfrm>
            <a:off x="1392765" y="3975501"/>
            <a:ext cx="10300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㋐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9D485C8-9416-4A4B-AF55-C47B4DBB4951}"/>
              </a:ext>
            </a:extLst>
          </p:cNvPr>
          <p:cNvSpPr txBox="1"/>
          <p:nvPr/>
        </p:nvSpPr>
        <p:spPr>
          <a:xfrm>
            <a:off x="7315836" y="3967020"/>
            <a:ext cx="10300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㋑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D9985C5-10FD-4D84-99D8-75D59A73EE20}"/>
              </a:ext>
            </a:extLst>
          </p:cNvPr>
          <p:cNvSpPr txBox="1"/>
          <p:nvPr/>
        </p:nvSpPr>
        <p:spPr>
          <a:xfrm>
            <a:off x="9737684" y="2253264"/>
            <a:ext cx="21877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>
                <a:solidFill>
                  <a:srgbClr val="0070C0"/>
                </a:solidFill>
              </a:rPr>
              <a:t>150</a:t>
            </a:r>
            <a:r>
              <a:rPr lang="ja-JP" altLang="en-US" sz="5400" b="1" dirty="0">
                <a:solidFill>
                  <a:srgbClr val="0070C0"/>
                </a:solidFill>
              </a:rPr>
              <a:t>㎝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AAD59AD-D8D6-44FE-A2A5-0352498F5954}"/>
              </a:ext>
            </a:extLst>
          </p:cNvPr>
          <p:cNvSpPr txBox="1"/>
          <p:nvPr/>
        </p:nvSpPr>
        <p:spPr>
          <a:xfrm>
            <a:off x="2614080" y="4364429"/>
            <a:ext cx="16763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>
                <a:solidFill>
                  <a:srgbClr val="0070C0"/>
                </a:solidFill>
              </a:rPr>
              <a:t>50</a:t>
            </a:r>
            <a:r>
              <a:rPr lang="ja-JP" altLang="en-US" sz="5400" b="1" dirty="0">
                <a:solidFill>
                  <a:srgbClr val="0070C0"/>
                </a:solidFill>
              </a:rPr>
              <a:t>㎝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7B24983-BA86-46A7-ACA0-648127C4EF3E}"/>
              </a:ext>
            </a:extLst>
          </p:cNvPr>
          <p:cNvSpPr txBox="1"/>
          <p:nvPr/>
        </p:nvSpPr>
        <p:spPr>
          <a:xfrm>
            <a:off x="1264074" y="5434895"/>
            <a:ext cx="225531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100</a:t>
            </a:r>
            <a:r>
              <a:rPr lang="ja-JP" altLang="en-US" sz="5400" b="1" dirty="0"/>
              <a:t>㎝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280F225-E8AA-4DE9-A6AC-7215F0250AF7}"/>
              </a:ext>
            </a:extLst>
          </p:cNvPr>
          <p:cNvSpPr txBox="1"/>
          <p:nvPr/>
        </p:nvSpPr>
        <p:spPr>
          <a:xfrm>
            <a:off x="7544873" y="5561885"/>
            <a:ext cx="21877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300</a:t>
            </a:r>
            <a:r>
              <a:rPr lang="ja-JP" altLang="en-US" sz="5400" b="1" dirty="0"/>
              <a:t>㎝</a:t>
            </a:r>
          </a:p>
        </p:txBody>
      </p:sp>
    </p:spTree>
    <p:extLst>
      <p:ext uri="{BB962C8B-B14F-4D97-AF65-F5344CB8AC3E}">
        <p14:creationId xmlns:p14="http://schemas.microsoft.com/office/powerpoint/2010/main" val="42293670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805E859-DC70-4FEA-B515-3A227FFC5406}"/>
              </a:ext>
            </a:extLst>
          </p:cNvPr>
          <p:cNvSpPr txBox="1"/>
          <p:nvPr/>
        </p:nvSpPr>
        <p:spPr>
          <a:xfrm>
            <a:off x="113693" y="97748"/>
            <a:ext cx="6094428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dirty="0"/>
              <a:t>朝　</a:t>
            </a:r>
            <a:r>
              <a:rPr lang="en-US" altLang="ja-JP" sz="4400" dirty="0"/>
              <a:t>50</a:t>
            </a:r>
            <a:r>
              <a:rPr lang="ja-JP" altLang="en-US" sz="4400" dirty="0"/>
              <a:t>㎝と</a:t>
            </a:r>
            <a:r>
              <a:rPr lang="en-US" altLang="ja-JP" sz="4400" dirty="0"/>
              <a:t>150</a:t>
            </a:r>
            <a:r>
              <a:rPr lang="ja-JP" altLang="en-US" sz="4400" dirty="0"/>
              <a:t>㎝の棒</a:t>
            </a:r>
            <a:endParaRPr lang="en-US" altLang="ja-JP" sz="4400" dirty="0"/>
          </a:p>
          <a:p>
            <a:r>
              <a:rPr lang="ja-JP" altLang="en-US" sz="4400" dirty="0"/>
              <a:t>を立ててかげの長さをはかりました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09094DAC-A89C-4AC2-815F-220E7775CD23}"/>
              </a:ext>
            </a:extLst>
          </p:cNvPr>
          <p:cNvCxnSpPr>
            <a:cxnSpLocks/>
          </p:cNvCxnSpPr>
          <p:nvPr/>
        </p:nvCxnSpPr>
        <p:spPr>
          <a:xfrm>
            <a:off x="3553269" y="5356952"/>
            <a:ext cx="0" cy="1080000"/>
          </a:xfrm>
          <a:prstGeom prst="line">
            <a:avLst/>
          </a:prstGeom>
          <a:ln w="177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453A61CC-6BBF-413D-BE26-FDB6D3DF21AA}"/>
              </a:ext>
            </a:extLst>
          </p:cNvPr>
          <p:cNvCxnSpPr>
            <a:cxnSpLocks/>
          </p:cNvCxnSpPr>
          <p:nvPr/>
        </p:nvCxnSpPr>
        <p:spPr>
          <a:xfrm>
            <a:off x="8883530" y="3196952"/>
            <a:ext cx="0" cy="3240000"/>
          </a:xfrm>
          <a:prstGeom prst="line">
            <a:avLst/>
          </a:prstGeom>
          <a:ln w="177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BE872F6E-D31E-484D-B128-BC752810F48C}"/>
              </a:ext>
            </a:extLst>
          </p:cNvPr>
          <p:cNvCxnSpPr>
            <a:cxnSpLocks/>
          </p:cNvCxnSpPr>
          <p:nvPr/>
        </p:nvCxnSpPr>
        <p:spPr>
          <a:xfrm>
            <a:off x="339365" y="6438507"/>
            <a:ext cx="1139700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図 11">
            <a:extLst>
              <a:ext uri="{FF2B5EF4-FFF2-40B4-BE49-F238E27FC236}">
                <a16:creationId xmlns:a16="http://schemas.microsoft.com/office/drawing/2014/main" id="{996BBE85-BE37-4FE5-A516-A3564CF23D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0157" y="470474"/>
            <a:ext cx="533197" cy="399898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9D88E87-F802-4FF0-AA3A-A0D673A577A3}"/>
              </a:ext>
            </a:extLst>
          </p:cNvPr>
          <p:cNvSpPr txBox="1"/>
          <p:nvPr/>
        </p:nvSpPr>
        <p:spPr>
          <a:xfrm>
            <a:off x="789833" y="2234199"/>
            <a:ext cx="848966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dirty="0"/>
              <a:t>かげが長いのはどっち</a:t>
            </a: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2D64FF0-8EB2-40F9-99B8-BC79C39F6153}"/>
              </a:ext>
            </a:extLst>
          </p:cNvPr>
          <p:cNvCxnSpPr/>
          <p:nvPr/>
        </p:nvCxnSpPr>
        <p:spPr>
          <a:xfrm>
            <a:off x="6663666" y="6387524"/>
            <a:ext cx="2160000" cy="0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FCC65CB7-B048-4919-BF52-7486709F12C4}"/>
              </a:ext>
            </a:extLst>
          </p:cNvPr>
          <p:cNvCxnSpPr/>
          <p:nvPr/>
        </p:nvCxnSpPr>
        <p:spPr>
          <a:xfrm>
            <a:off x="2800907" y="6387524"/>
            <a:ext cx="720000" cy="0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1EBDCDF-D421-4A0E-8551-85DFA98D2156}"/>
              </a:ext>
            </a:extLst>
          </p:cNvPr>
          <p:cNvSpPr txBox="1"/>
          <p:nvPr/>
        </p:nvSpPr>
        <p:spPr>
          <a:xfrm>
            <a:off x="9081645" y="3893622"/>
            <a:ext cx="21877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dirty="0"/>
              <a:t>150</a:t>
            </a:r>
            <a:r>
              <a:rPr lang="ja-JP" altLang="en-US" sz="5400" dirty="0"/>
              <a:t>㎝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8BA3DA4-83A3-4277-B908-EDED8E5B1CB0}"/>
              </a:ext>
            </a:extLst>
          </p:cNvPr>
          <p:cNvSpPr txBox="1"/>
          <p:nvPr/>
        </p:nvSpPr>
        <p:spPr>
          <a:xfrm>
            <a:off x="3613134" y="5356952"/>
            <a:ext cx="16763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dirty="0"/>
              <a:t>50</a:t>
            </a:r>
            <a:r>
              <a:rPr lang="ja-JP" altLang="en-US" sz="5400" dirty="0"/>
              <a:t>㎝</a:t>
            </a: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B430864A-8F4C-4C65-A969-4CE2837B75BE}"/>
              </a:ext>
            </a:extLst>
          </p:cNvPr>
          <p:cNvCxnSpPr>
            <a:cxnSpLocks/>
          </p:cNvCxnSpPr>
          <p:nvPr/>
        </p:nvCxnSpPr>
        <p:spPr>
          <a:xfrm flipH="1">
            <a:off x="6663027" y="870372"/>
            <a:ext cx="3741362" cy="5522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図 24">
            <a:extLst>
              <a:ext uri="{FF2B5EF4-FFF2-40B4-BE49-F238E27FC236}">
                <a16:creationId xmlns:a16="http://schemas.microsoft.com/office/drawing/2014/main" id="{A1B11AD5-7EF2-454E-98FF-4E2C93336A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428" y="424883"/>
            <a:ext cx="533197" cy="399898"/>
          </a:xfrm>
          <a:prstGeom prst="rect">
            <a:avLst/>
          </a:prstGeom>
        </p:spPr>
      </p:pic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925E6325-2371-43B1-AEEE-7302085638C8}"/>
              </a:ext>
            </a:extLst>
          </p:cNvPr>
          <p:cNvCxnSpPr>
            <a:cxnSpLocks/>
          </p:cNvCxnSpPr>
          <p:nvPr/>
        </p:nvCxnSpPr>
        <p:spPr>
          <a:xfrm flipH="1">
            <a:off x="2839298" y="777041"/>
            <a:ext cx="3741362" cy="5522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0F7BF7E-CF99-46E3-9BDA-193983BC1476}"/>
              </a:ext>
            </a:extLst>
          </p:cNvPr>
          <p:cNvSpPr txBox="1"/>
          <p:nvPr/>
        </p:nvSpPr>
        <p:spPr>
          <a:xfrm>
            <a:off x="2682150" y="3939788"/>
            <a:ext cx="10300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㋐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9D485C8-9416-4A4B-AF55-C47B4DBB4951}"/>
              </a:ext>
            </a:extLst>
          </p:cNvPr>
          <p:cNvSpPr txBox="1"/>
          <p:nvPr/>
        </p:nvSpPr>
        <p:spPr>
          <a:xfrm>
            <a:off x="6778774" y="3807223"/>
            <a:ext cx="10300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㋑</a:t>
            </a:r>
          </a:p>
        </p:txBody>
      </p:sp>
    </p:spTree>
    <p:extLst>
      <p:ext uri="{BB962C8B-B14F-4D97-AF65-F5344CB8AC3E}">
        <p14:creationId xmlns:p14="http://schemas.microsoft.com/office/powerpoint/2010/main" val="383598659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805E859-DC70-4FEA-B515-3A227FFC5406}"/>
              </a:ext>
            </a:extLst>
          </p:cNvPr>
          <p:cNvSpPr txBox="1"/>
          <p:nvPr/>
        </p:nvSpPr>
        <p:spPr>
          <a:xfrm>
            <a:off x="113693" y="97748"/>
            <a:ext cx="6094428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 dirty="0"/>
              <a:t>50</a:t>
            </a:r>
            <a:r>
              <a:rPr lang="ja-JP" altLang="en-US" sz="4400" dirty="0"/>
              <a:t>㎝と</a:t>
            </a:r>
            <a:r>
              <a:rPr lang="en-US" altLang="ja-JP" sz="4400" dirty="0"/>
              <a:t>150</a:t>
            </a:r>
            <a:r>
              <a:rPr lang="ja-JP" altLang="en-US" sz="4400" dirty="0"/>
              <a:t>㎝の棒</a:t>
            </a:r>
            <a:endParaRPr lang="en-US" altLang="ja-JP" sz="4400" dirty="0"/>
          </a:p>
          <a:p>
            <a:r>
              <a:rPr lang="ja-JP" altLang="en-US" sz="4400" dirty="0"/>
              <a:t>を立ててかげの長さをはかりました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09094DAC-A89C-4AC2-815F-220E7775CD23}"/>
              </a:ext>
            </a:extLst>
          </p:cNvPr>
          <p:cNvCxnSpPr>
            <a:cxnSpLocks/>
          </p:cNvCxnSpPr>
          <p:nvPr/>
        </p:nvCxnSpPr>
        <p:spPr>
          <a:xfrm>
            <a:off x="3553269" y="5356952"/>
            <a:ext cx="0" cy="1080000"/>
          </a:xfrm>
          <a:prstGeom prst="line">
            <a:avLst/>
          </a:prstGeom>
          <a:ln w="177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453A61CC-6BBF-413D-BE26-FDB6D3DF21AA}"/>
              </a:ext>
            </a:extLst>
          </p:cNvPr>
          <p:cNvCxnSpPr>
            <a:cxnSpLocks/>
          </p:cNvCxnSpPr>
          <p:nvPr/>
        </p:nvCxnSpPr>
        <p:spPr>
          <a:xfrm>
            <a:off x="8883530" y="3196952"/>
            <a:ext cx="0" cy="3240000"/>
          </a:xfrm>
          <a:prstGeom prst="line">
            <a:avLst/>
          </a:prstGeom>
          <a:ln w="177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BE872F6E-D31E-484D-B128-BC752810F48C}"/>
              </a:ext>
            </a:extLst>
          </p:cNvPr>
          <p:cNvCxnSpPr>
            <a:cxnSpLocks/>
          </p:cNvCxnSpPr>
          <p:nvPr/>
        </p:nvCxnSpPr>
        <p:spPr>
          <a:xfrm>
            <a:off x="339365" y="6438507"/>
            <a:ext cx="1139700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図 11">
            <a:extLst>
              <a:ext uri="{FF2B5EF4-FFF2-40B4-BE49-F238E27FC236}">
                <a16:creationId xmlns:a16="http://schemas.microsoft.com/office/drawing/2014/main" id="{996BBE85-BE37-4FE5-A516-A3564CF23D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6605" y="419492"/>
            <a:ext cx="533197" cy="399898"/>
          </a:xfrm>
          <a:prstGeom prst="rect">
            <a:avLst/>
          </a:prstGeom>
        </p:spPr>
      </p:pic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2D64FF0-8EB2-40F9-99B8-BC79C39F6153}"/>
              </a:ext>
            </a:extLst>
          </p:cNvPr>
          <p:cNvCxnSpPr/>
          <p:nvPr/>
        </p:nvCxnSpPr>
        <p:spPr>
          <a:xfrm>
            <a:off x="6663666" y="6387524"/>
            <a:ext cx="2160000" cy="0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FCC65CB7-B048-4919-BF52-7486709F12C4}"/>
              </a:ext>
            </a:extLst>
          </p:cNvPr>
          <p:cNvCxnSpPr/>
          <p:nvPr/>
        </p:nvCxnSpPr>
        <p:spPr>
          <a:xfrm>
            <a:off x="2800907" y="6387524"/>
            <a:ext cx="720000" cy="0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1EBDCDF-D421-4A0E-8551-85DFA98D2156}"/>
              </a:ext>
            </a:extLst>
          </p:cNvPr>
          <p:cNvSpPr txBox="1"/>
          <p:nvPr/>
        </p:nvSpPr>
        <p:spPr>
          <a:xfrm>
            <a:off x="9081645" y="3893622"/>
            <a:ext cx="21877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dirty="0"/>
              <a:t>150</a:t>
            </a:r>
            <a:r>
              <a:rPr lang="ja-JP" altLang="en-US" sz="5400" dirty="0"/>
              <a:t>㎝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8BA3DA4-83A3-4277-B908-EDED8E5B1CB0}"/>
              </a:ext>
            </a:extLst>
          </p:cNvPr>
          <p:cNvSpPr txBox="1"/>
          <p:nvPr/>
        </p:nvSpPr>
        <p:spPr>
          <a:xfrm>
            <a:off x="3613134" y="5356952"/>
            <a:ext cx="16763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dirty="0"/>
              <a:t>50</a:t>
            </a:r>
            <a:r>
              <a:rPr lang="ja-JP" altLang="en-US" sz="5400" dirty="0"/>
              <a:t>㎝</a:t>
            </a: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B430864A-8F4C-4C65-A969-4CE2837B75BE}"/>
              </a:ext>
            </a:extLst>
          </p:cNvPr>
          <p:cNvCxnSpPr>
            <a:cxnSpLocks/>
          </p:cNvCxnSpPr>
          <p:nvPr/>
        </p:nvCxnSpPr>
        <p:spPr>
          <a:xfrm flipH="1">
            <a:off x="6663027" y="870372"/>
            <a:ext cx="3741362" cy="5522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図 24">
            <a:extLst>
              <a:ext uri="{FF2B5EF4-FFF2-40B4-BE49-F238E27FC236}">
                <a16:creationId xmlns:a16="http://schemas.microsoft.com/office/drawing/2014/main" id="{A1B11AD5-7EF2-454E-98FF-4E2C93336A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209" y="364650"/>
            <a:ext cx="533197" cy="399898"/>
          </a:xfrm>
          <a:prstGeom prst="rect">
            <a:avLst/>
          </a:prstGeom>
        </p:spPr>
      </p:pic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925E6325-2371-43B1-AEEE-7302085638C8}"/>
              </a:ext>
            </a:extLst>
          </p:cNvPr>
          <p:cNvCxnSpPr>
            <a:cxnSpLocks/>
          </p:cNvCxnSpPr>
          <p:nvPr/>
        </p:nvCxnSpPr>
        <p:spPr>
          <a:xfrm flipH="1">
            <a:off x="2839298" y="777041"/>
            <a:ext cx="3741362" cy="5522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0F7BF7E-CF99-46E3-9BDA-193983BC1476}"/>
              </a:ext>
            </a:extLst>
          </p:cNvPr>
          <p:cNvSpPr txBox="1"/>
          <p:nvPr/>
        </p:nvSpPr>
        <p:spPr>
          <a:xfrm>
            <a:off x="2682150" y="3939788"/>
            <a:ext cx="10300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㋐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9D485C8-9416-4A4B-AF55-C47B4DBB4951}"/>
              </a:ext>
            </a:extLst>
          </p:cNvPr>
          <p:cNvSpPr txBox="1"/>
          <p:nvPr/>
        </p:nvSpPr>
        <p:spPr>
          <a:xfrm>
            <a:off x="6778774" y="3807223"/>
            <a:ext cx="10300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㋑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7BB7FCA-4F8C-486D-A5E9-96083BC9F20A}"/>
              </a:ext>
            </a:extLst>
          </p:cNvPr>
          <p:cNvSpPr txBox="1"/>
          <p:nvPr/>
        </p:nvSpPr>
        <p:spPr>
          <a:xfrm>
            <a:off x="697707" y="2210456"/>
            <a:ext cx="1034108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dirty="0"/>
              <a:t>なぜ？㋑のほうがかげが長いの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89792E8-4CA1-4D33-914A-0EF0A92006D5}"/>
              </a:ext>
            </a:extLst>
          </p:cNvPr>
          <p:cNvSpPr txBox="1"/>
          <p:nvPr/>
        </p:nvSpPr>
        <p:spPr>
          <a:xfrm>
            <a:off x="3042847" y="3003514"/>
            <a:ext cx="55104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dirty="0"/>
              <a:t>ぼうが長いから</a:t>
            </a:r>
          </a:p>
        </p:txBody>
      </p:sp>
    </p:spTree>
    <p:extLst>
      <p:ext uri="{BB962C8B-B14F-4D97-AF65-F5344CB8AC3E}">
        <p14:creationId xmlns:p14="http://schemas.microsoft.com/office/powerpoint/2010/main" val="15495986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09094DAC-A89C-4AC2-815F-220E7775CD23}"/>
              </a:ext>
            </a:extLst>
          </p:cNvPr>
          <p:cNvCxnSpPr>
            <a:cxnSpLocks/>
          </p:cNvCxnSpPr>
          <p:nvPr/>
        </p:nvCxnSpPr>
        <p:spPr>
          <a:xfrm>
            <a:off x="3553269" y="5356952"/>
            <a:ext cx="0" cy="1080000"/>
          </a:xfrm>
          <a:prstGeom prst="line">
            <a:avLst/>
          </a:prstGeom>
          <a:ln w="177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453A61CC-6BBF-413D-BE26-FDB6D3DF21AA}"/>
              </a:ext>
            </a:extLst>
          </p:cNvPr>
          <p:cNvCxnSpPr>
            <a:cxnSpLocks/>
          </p:cNvCxnSpPr>
          <p:nvPr/>
        </p:nvCxnSpPr>
        <p:spPr>
          <a:xfrm>
            <a:off x="8883530" y="3196952"/>
            <a:ext cx="0" cy="3240000"/>
          </a:xfrm>
          <a:prstGeom prst="line">
            <a:avLst/>
          </a:prstGeom>
          <a:ln w="177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BE872F6E-D31E-484D-B128-BC752810F48C}"/>
              </a:ext>
            </a:extLst>
          </p:cNvPr>
          <p:cNvCxnSpPr>
            <a:cxnSpLocks/>
          </p:cNvCxnSpPr>
          <p:nvPr/>
        </p:nvCxnSpPr>
        <p:spPr>
          <a:xfrm>
            <a:off x="339365" y="6438507"/>
            <a:ext cx="1139700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図 11">
            <a:extLst>
              <a:ext uri="{FF2B5EF4-FFF2-40B4-BE49-F238E27FC236}">
                <a16:creationId xmlns:a16="http://schemas.microsoft.com/office/drawing/2014/main" id="{996BBE85-BE37-4FE5-A516-A3564CF23D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6605" y="419492"/>
            <a:ext cx="533197" cy="399898"/>
          </a:xfrm>
          <a:prstGeom prst="rect">
            <a:avLst/>
          </a:prstGeom>
        </p:spPr>
      </p:pic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2D64FF0-8EB2-40F9-99B8-BC79C39F6153}"/>
              </a:ext>
            </a:extLst>
          </p:cNvPr>
          <p:cNvCxnSpPr/>
          <p:nvPr/>
        </p:nvCxnSpPr>
        <p:spPr>
          <a:xfrm>
            <a:off x="6663666" y="6387524"/>
            <a:ext cx="2160000" cy="0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FCC65CB7-B048-4919-BF52-7486709F12C4}"/>
              </a:ext>
            </a:extLst>
          </p:cNvPr>
          <p:cNvCxnSpPr/>
          <p:nvPr/>
        </p:nvCxnSpPr>
        <p:spPr>
          <a:xfrm>
            <a:off x="2800907" y="6387524"/>
            <a:ext cx="720000" cy="0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1EBDCDF-D421-4A0E-8551-85DFA98D2156}"/>
              </a:ext>
            </a:extLst>
          </p:cNvPr>
          <p:cNvSpPr txBox="1"/>
          <p:nvPr/>
        </p:nvSpPr>
        <p:spPr>
          <a:xfrm>
            <a:off x="9081645" y="3893622"/>
            <a:ext cx="21877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dirty="0"/>
              <a:t>150</a:t>
            </a:r>
            <a:r>
              <a:rPr lang="ja-JP" altLang="en-US" sz="5400" dirty="0"/>
              <a:t>㎝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8BA3DA4-83A3-4277-B908-EDED8E5B1CB0}"/>
              </a:ext>
            </a:extLst>
          </p:cNvPr>
          <p:cNvSpPr txBox="1"/>
          <p:nvPr/>
        </p:nvSpPr>
        <p:spPr>
          <a:xfrm>
            <a:off x="3613134" y="5356952"/>
            <a:ext cx="16763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dirty="0"/>
              <a:t>50</a:t>
            </a:r>
            <a:r>
              <a:rPr lang="ja-JP" altLang="en-US" sz="5400" dirty="0"/>
              <a:t>㎝</a:t>
            </a: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B430864A-8F4C-4C65-A969-4CE2837B75BE}"/>
              </a:ext>
            </a:extLst>
          </p:cNvPr>
          <p:cNvCxnSpPr>
            <a:cxnSpLocks/>
          </p:cNvCxnSpPr>
          <p:nvPr/>
        </p:nvCxnSpPr>
        <p:spPr>
          <a:xfrm flipH="1">
            <a:off x="6663027" y="870372"/>
            <a:ext cx="3741362" cy="5522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図 24">
            <a:extLst>
              <a:ext uri="{FF2B5EF4-FFF2-40B4-BE49-F238E27FC236}">
                <a16:creationId xmlns:a16="http://schemas.microsoft.com/office/drawing/2014/main" id="{A1B11AD5-7EF2-454E-98FF-4E2C93336A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209" y="364650"/>
            <a:ext cx="533197" cy="399898"/>
          </a:xfrm>
          <a:prstGeom prst="rect">
            <a:avLst/>
          </a:prstGeom>
        </p:spPr>
      </p:pic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925E6325-2371-43B1-AEEE-7302085638C8}"/>
              </a:ext>
            </a:extLst>
          </p:cNvPr>
          <p:cNvCxnSpPr>
            <a:cxnSpLocks/>
          </p:cNvCxnSpPr>
          <p:nvPr/>
        </p:nvCxnSpPr>
        <p:spPr>
          <a:xfrm flipH="1">
            <a:off x="2839298" y="777041"/>
            <a:ext cx="3741362" cy="5522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0F7BF7E-CF99-46E3-9BDA-193983BC1476}"/>
              </a:ext>
            </a:extLst>
          </p:cNvPr>
          <p:cNvSpPr txBox="1"/>
          <p:nvPr/>
        </p:nvSpPr>
        <p:spPr>
          <a:xfrm>
            <a:off x="938209" y="2403175"/>
            <a:ext cx="10300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㋐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9D485C8-9416-4A4B-AF55-C47B4DBB4951}"/>
              </a:ext>
            </a:extLst>
          </p:cNvPr>
          <p:cNvSpPr txBox="1"/>
          <p:nvPr/>
        </p:nvSpPr>
        <p:spPr>
          <a:xfrm>
            <a:off x="6778774" y="3807223"/>
            <a:ext cx="10300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㋑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89792E8-4CA1-4D33-914A-0EF0A92006D5}"/>
              </a:ext>
            </a:extLst>
          </p:cNvPr>
          <p:cNvSpPr txBox="1"/>
          <p:nvPr/>
        </p:nvSpPr>
        <p:spPr>
          <a:xfrm>
            <a:off x="409287" y="298675"/>
            <a:ext cx="1086618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/>
              <a:t>比が等しいかどうかどうやったらわかるの</a:t>
            </a:r>
          </a:p>
        </p:txBody>
      </p:sp>
    </p:spTree>
    <p:extLst>
      <p:ext uri="{BB962C8B-B14F-4D97-AF65-F5344CB8AC3E}">
        <p14:creationId xmlns:p14="http://schemas.microsoft.com/office/powerpoint/2010/main" val="251445287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09094DAC-A89C-4AC2-815F-220E7775CD23}"/>
              </a:ext>
            </a:extLst>
          </p:cNvPr>
          <p:cNvCxnSpPr>
            <a:cxnSpLocks/>
          </p:cNvCxnSpPr>
          <p:nvPr/>
        </p:nvCxnSpPr>
        <p:spPr>
          <a:xfrm>
            <a:off x="3553269" y="4763826"/>
            <a:ext cx="0" cy="1080000"/>
          </a:xfrm>
          <a:prstGeom prst="line">
            <a:avLst/>
          </a:prstGeom>
          <a:ln w="177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453A61CC-6BBF-413D-BE26-FDB6D3DF21AA}"/>
              </a:ext>
            </a:extLst>
          </p:cNvPr>
          <p:cNvCxnSpPr>
            <a:cxnSpLocks/>
          </p:cNvCxnSpPr>
          <p:nvPr/>
        </p:nvCxnSpPr>
        <p:spPr>
          <a:xfrm>
            <a:off x="8883530" y="2603826"/>
            <a:ext cx="0" cy="3240000"/>
          </a:xfrm>
          <a:prstGeom prst="line">
            <a:avLst/>
          </a:prstGeom>
          <a:ln w="177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BE872F6E-D31E-484D-B128-BC752810F48C}"/>
              </a:ext>
            </a:extLst>
          </p:cNvPr>
          <p:cNvCxnSpPr>
            <a:cxnSpLocks/>
          </p:cNvCxnSpPr>
          <p:nvPr/>
        </p:nvCxnSpPr>
        <p:spPr>
          <a:xfrm>
            <a:off x="339365" y="5845381"/>
            <a:ext cx="1139700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図 11">
            <a:extLst>
              <a:ext uri="{FF2B5EF4-FFF2-40B4-BE49-F238E27FC236}">
                <a16:creationId xmlns:a16="http://schemas.microsoft.com/office/drawing/2014/main" id="{996BBE85-BE37-4FE5-A516-A3564CF23D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476" y="419492"/>
            <a:ext cx="533197" cy="399898"/>
          </a:xfrm>
          <a:prstGeom prst="rect">
            <a:avLst/>
          </a:prstGeom>
        </p:spPr>
      </p:pic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2D64FF0-8EB2-40F9-99B8-BC79C39F6153}"/>
              </a:ext>
            </a:extLst>
          </p:cNvPr>
          <p:cNvCxnSpPr/>
          <p:nvPr/>
        </p:nvCxnSpPr>
        <p:spPr>
          <a:xfrm>
            <a:off x="6663666" y="5794398"/>
            <a:ext cx="2160000" cy="0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FCC65CB7-B048-4919-BF52-7486709F12C4}"/>
              </a:ext>
            </a:extLst>
          </p:cNvPr>
          <p:cNvCxnSpPr/>
          <p:nvPr/>
        </p:nvCxnSpPr>
        <p:spPr>
          <a:xfrm>
            <a:off x="2800907" y="5794398"/>
            <a:ext cx="720000" cy="0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1EBDCDF-D421-4A0E-8551-85DFA98D2156}"/>
              </a:ext>
            </a:extLst>
          </p:cNvPr>
          <p:cNvSpPr txBox="1"/>
          <p:nvPr/>
        </p:nvSpPr>
        <p:spPr>
          <a:xfrm>
            <a:off x="9019215" y="3193580"/>
            <a:ext cx="21877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>
                <a:solidFill>
                  <a:srgbClr val="0070C0"/>
                </a:solidFill>
              </a:rPr>
              <a:t>150</a:t>
            </a:r>
            <a:r>
              <a:rPr lang="ja-JP" altLang="en-US" sz="5400" b="1" dirty="0">
                <a:solidFill>
                  <a:srgbClr val="0070C0"/>
                </a:solidFill>
              </a:rPr>
              <a:t>㎝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8BA3DA4-83A3-4277-B908-EDED8E5B1CB0}"/>
              </a:ext>
            </a:extLst>
          </p:cNvPr>
          <p:cNvSpPr txBox="1"/>
          <p:nvPr/>
        </p:nvSpPr>
        <p:spPr>
          <a:xfrm>
            <a:off x="3613134" y="4763826"/>
            <a:ext cx="16763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>
                <a:solidFill>
                  <a:srgbClr val="0070C0"/>
                </a:solidFill>
              </a:rPr>
              <a:t>50</a:t>
            </a:r>
            <a:r>
              <a:rPr lang="ja-JP" altLang="en-US" sz="5400" b="1" dirty="0">
                <a:solidFill>
                  <a:srgbClr val="0070C0"/>
                </a:solidFill>
              </a:rPr>
              <a:t>㎝</a:t>
            </a: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B430864A-8F4C-4C65-A969-4CE2837B75BE}"/>
              </a:ext>
            </a:extLst>
          </p:cNvPr>
          <p:cNvCxnSpPr>
            <a:cxnSpLocks/>
          </p:cNvCxnSpPr>
          <p:nvPr/>
        </p:nvCxnSpPr>
        <p:spPr>
          <a:xfrm flipH="1">
            <a:off x="6663666" y="870372"/>
            <a:ext cx="3320594" cy="49240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図 24">
            <a:extLst>
              <a:ext uri="{FF2B5EF4-FFF2-40B4-BE49-F238E27FC236}">
                <a16:creationId xmlns:a16="http://schemas.microsoft.com/office/drawing/2014/main" id="{A1B11AD5-7EF2-454E-98FF-4E2C93336A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1080" y="364650"/>
            <a:ext cx="533197" cy="399898"/>
          </a:xfrm>
          <a:prstGeom prst="rect">
            <a:avLst/>
          </a:prstGeom>
        </p:spPr>
      </p:pic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925E6325-2371-43B1-AEEE-7302085638C8}"/>
              </a:ext>
            </a:extLst>
          </p:cNvPr>
          <p:cNvCxnSpPr>
            <a:cxnSpLocks/>
          </p:cNvCxnSpPr>
          <p:nvPr/>
        </p:nvCxnSpPr>
        <p:spPr>
          <a:xfrm flipH="1">
            <a:off x="2800907" y="777041"/>
            <a:ext cx="3359624" cy="50173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308D518-C999-473C-9B8D-C559F66135FD}"/>
              </a:ext>
            </a:extLst>
          </p:cNvPr>
          <p:cNvSpPr txBox="1"/>
          <p:nvPr/>
        </p:nvSpPr>
        <p:spPr>
          <a:xfrm>
            <a:off x="2322716" y="5894808"/>
            <a:ext cx="16763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40</a:t>
            </a:r>
            <a:r>
              <a:rPr lang="ja-JP" altLang="en-US" sz="5400" b="1" dirty="0"/>
              <a:t>㎝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4295F50-E380-43EB-ADFA-D4BEF131C57C}"/>
              </a:ext>
            </a:extLst>
          </p:cNvPr>
          <p:cNvSpPr txBox="1"/>
          <p:nvPr/>
        </p:nvSpPr>
        <p:spPr>
          <a:xfrm>
            <a:off x="6136246" y="5894808"/>
            <a:ext cx="21877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120</a:t>
            </a:r>
            <a:r>
              <a:rPr lang="ja-JP" altLang="en-US" sz="5400" b="1" dirty="0"/>
              <a:t>㎝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D63C485-C36E-422F-9C1D-7BC9AD6B5381}"/>
              </a:ext>
            </a:extLst>
          </p:cNvPr>
          <p:cNvSpPr txBox="1"/>
          <p:nvPr/>
        </p:nvSpPr>
        <p:spPr>
          <a:xfrm>
            <a:off x="409287" y="298675"/>
            <a:ext cx="1086618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/>
              <a:t>比が等しいかどうかどうやったらわかるの</a:t>
            </a:r>
          </a:p>
        </p:txBody>
      </p:sp>
    </p:spTree>
    <p:extLst>
      <p:ext uri="{BB962C8B-B14F-4D97-AF65-F5344CB8AC3E}">
        <p14:creationId xmlns:p14="http://schemas.microsoft.com/office/powerpoint/2010/main" val="220207790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09094DAC-A89C-4AC2-815F-220E7775CD23}"/>
              </a:ext>
            </a:extLst>
          </p:cNvPr>
          <p:cNvCxnSpPr>
            <a:cxnSpLocks/>
          </p:cNvCxnSpPr>
          <p:nvPr/>
        </p:nvCxnSpPr>
        <p:spPr>
          <a:xfrm>
            <a:off x="3553269" y="5356952"/>
            <a:ext cx="0" cy="1080000"/>
          </a:xfrm>
          <a:prstGeom prst="line">
            <a:avLst/>
          </a:prstGeom>
          <a:ln w="177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453A61CC-6BBF-413D-BE26-FDB6D3DF21AA}"/>
              </a:ext>
            </a:extLst>
          </p:cNvPr>
          <p:cNvCxnSpPr>
            <a:cxnSpLocks/>
          </p:cNvCxnSpPr>
          <p:nvPr/>
        </p:nvCxnSpPr>
        <p:spPr>
          <a:xfrm>
            <a:off x="8883530" y="3196952"/>
            <a:ext cx="0" cy="3240000"/>
          </a:xfrm>
          <a:prstGeom prst="line">
            <a:avLst/>
          </a:prstGeom>
          <a:ln w="177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BE872F6E-D31E-484D-B128-BC752810F48C}"/>
              </a:ext>
            </a:extLst>
          </p:cNvPr>
          <p:cNvCxnSpPr>
            <a:cxnSpLocks/>
          </p:cNvCxnSpPr>
          <p:nvPr/>
        </p:nvCxnSpPr>
        <p:spPr>
          <a:xfrm>
            <a:off x="339365" y="6438507"/>
            <a:ext cx="1139700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図 11">
            <a:extLst>
              <a:ext uri="{FF2B5EF4-FFF2-40B4-BE49-F238E27FC236}">
                <a16:creationId xmlns:a16="http://schemas.microsoft.com/office/drawing/2014/main" id="{996BBE85-BE37-4FE5-A516-A3564CF23D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6605" y="419492"/>
            <a:ext cx="533197" cy="399898"/>
          </a:xfrm>
          <a:prstGeom prst="rect">
            <a:avLst/>
          </a:prstGeom>
        </p:spPr>
      </p:pic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2D64FF0-8EB2-40F9-99B8-BC79C39F6153}"/>
              </a:ext>
            </a:extLst>
          </p:cNvPr>
          <p:cNvCxnSpPr/>
          <p:nvPr/>
        </p:nvCxnSpPr>
        <p:spPr>
          <a:xfrm>
            <a:off x="6663666" y="6387524"/>
            <a:ext cx="2160000" cy="0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FCC65CB7-B048-4919-BF52-7486709F12C4}"/>
              </a:ext>
            </a:extLst>
          </p:cNvPr>
          <p:cNvCxnSpPr/>
          <p:nvPr/>
        </p:nvCxnSpPr>
        <p:spPr>
          <a:xfrm>
            <a:off x="2800907" y="6387524"/>
            <a:ext cx="720000" cy="0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1EBDCDF-D421-4A0E-8551-85DFA98D2156}"/>
              </a:ext>
            </a:extLst>
          </p:cNvPr>
          <p:cNvSpPr txBox="1"/>
          <p:nvPr/>
        </p:nvSpPr>
        <p:spPr>
          <a:xfrm>
            <a:off x="9081645" y="3893622"/>
            <a:ext cx="21877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dirty="0"/>
              <a:t>150</a:t>
            </a:r>
            <a:r>
              <a:rPr lang="ja-JP" altLang="en-US" sz="5400" dirty="0"/>
              <a:t>㎝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8BA3DA4-83A3-4277-B908-EDED8E5B1CB0}"/>
              </a:ext>
            </a:extLst>
          </p:cNvPr>
          <p:cNvSpPr txBox="1"/>
          <p:nvPr/>
        </p:nvSpPr>
        <p:spPr>
          <a:xfrm>
            <a:off x="3613134" y="5356952"/>
            <a:ext cx="16763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dirty="0"/>
              <a:t>50</a:t>
            </a:r>
            <a:r>
              <a:rPr lang="ja-JP" altLang="en-US" sz="5400" dirty="0"/>
              <a:t>㎝</a:t>
            </a: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B430864A-8F4C-4C65-A969-4CE2837B75BE}"/>
              </a:ext>
            </a:extLst>
          </p:cNvPr>
          <p:cNvCxnSpPr>
            <a:cxnSpLocks/>
          </p:cNvCxnSpPr>
          <p:nvPr/>
        </p:nvCxnSpPr>
        <p:spPr>
          <a:xfrm flipH="1">
            <a:off x="6663027" y="870372"/>
            <a:ext cx="3741362" cy="5522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図 24">
            <a:extLst>
              <a:ext uri="{FF2B5EF4-FFF2-40B4-BE49-F238E27FC236}">
                <a16:creationId xmlns:a16="http://schemas.microsoft.com/office/drawing/2014/main" id="{A1B11AD5-7EF2-454E-98FF-4E2C93336A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209" y="364650"/>
            <a:ext cx="533197" cy="399898"/>
          </a:xfrm>
          <a:prstGeom prst="rect">
            <a:avLst/>
          </a:prstGeom>
        </p:spPr>
      </p:pic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925E6325-2371-43B1-AEEE-7302085638C8}"/>
              </a:ext>
            </a:extLst>
          </p:cNvPr>
          <p:cNvCxnSpPr>
            <a:cxnSpLocks/>
          </p:cNvCxnSpPr>
          <p:nvPr/>
        </p:nvCxnSpPr>
        <p:spPr>
          <a:xfrm flipH="1">
            <a:off x="2839298" y="777041"/>
            <a:ext cx="3741362" cy="5522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0F7BF7E-CF99-46E3-9BDA-193983BC1476}"/>
              </a:ext>
            </a:extLst>
          </p:cNvPr>
          <p:cNvSpPr txBox="1"/>
          <p:nvPr/>
        </p:nvSpPr>
        <p:spPr>
          <a:xfrm>
            <a:off x="2682150" y="3939788"/>
            <a:ext cx="10300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㋐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9D485C8-9416-4A4B-AF55-C47B4DBB4951}"/>
              </a:ext>
            </a:extLst>
          </p:cNvPr>
          <p:cNvSpPr txBox="1"/>
          <p:nvPr/>
        </p:nvSpPr>
        <p:spPr>
          <a:xfrm>
            <a:off x="6778774" y="3807223"/>
            <a:ext cx="10300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㋑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89792E8-4CA1-4D33-914A-0EF0A92006D5}"/>
              </a:ext>
            </a:extLst>
          </p:cNvPr>
          <p:cNvSpPr txBox="1"/>
          <p:nvPr/>
        </p:nvSpPr>
        <p:spPr>
          <a:xfrm>
            <a:off x="3392023" y="926361"/>
            <a:ext cx="583630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dirty="0"/>
              <a:t>ぼうとかげの比は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8441CF1-BEFB-453D-9B40-9D996F57C4C6}"/>
              </a:ext>
            </a:extLst>
          </p:cNvPr>
          <p:cNvSpPr txBox="1"/>
          <p:nvPr/>
        </p:nvSpPr>
        <p:spPr>
          <a:xfrm>
            <a:off x="2375848" y="2033358"/>
            <a:ext cx="233973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dirty="0"/>
              <a:t>等しい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3C87551-AF9E-4EE0-B695-2F6ABA4DEE24}"/>
              </a:ext>
            </a:extLst>
          </p:cNvPr>
          <p:cNvSpPr txBox="1"/>
          <p:nvPr/>
        </p:nvSpPr>
        <p:spPr>
          <a:xfrm>
            <a:off x="5798054" y="2097037"/>
            <a:ext cx="374136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dirty="0"/>
              <a:t>等しくない</a:t>
            </a:r>
          </a:p>
        </p:txBody>
      </p:sp>
    </p:spTree>
    <p:extLst>
      <p:ext uri="{BB962C8B-B14F-4D97-AF65-F5344CB8AC3E}">
        <p14:creationId xmlns:p14="http://schemas.microsoft.com/office/powerpoint/2010/main" val="273156243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805E859-DC70-4FEA-B515-3A227FFC5406}"/>
              </a:ext>
            </a:extLst>
          </p:cNvPr>
          <p:cNvSpPr txBox="1"/>
          <p:nvPr/>
        </p:nvSpPr>
        <p:spPr>
          <a:xfrm>
            <a:off x="161796" y="192386"/>
            <a:ext cx="6094428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 dirty="0"/>
              <a:t>50</a:t>
            </a:r>
            <a:r>
              <a:rPr lang="ja-JP" altLang="en-US" sz="4400" dirty="0"/>
              <a:t>㎝と</a:t>
            </a:r>
            <a:r>
              <a:rPr lang="en-US" altLang="ja-JP" sz="4400" dirty="0"/>
              <a:t>150</a:t>
            </a:r>
            <a:r>
              <a:rPr lang="ja-JP" altLang="en-US" sz="4400" dirty="0"/>
              <a:t>㎝の棒</a:t>
            </a:r>
            <a:endParaRPr lang="en-US" altLang="ja-JP" sz="4400" dirty="0"/>
          </a:p>
          <a:p>
            <a:r>
              <a:rPr lang="ja-JP" altLang="en-US" sz="4400" dirty="0"/>
              <a:t>を立ててかげの長さをはかりました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09094DAC-A89C-4AC2-815F-220E7775CD23}"/>
              </a:ext>
            </a:extLst>
          </p:cNvPr>
          <p:cNvCxnSpPr>
            <a:cxnSpLocks/>
          </p:cNvCxnSpPr>
          <p:nvPr/>
        </p:nvCxnSpPr>
        <p:spPr>
          <a:xfrm>
            <a:off x="3553269" y="5356952"/>
            <a:ext cx="0" cy="1080000"/>
          </a:xfrm>
          <a:prstGeom prst="line">
            <a:avLst/>
          </a:prstGeom>
          <a:ln w="177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453A61CC-6BBF-413D-BE26-FDB6D3DF21AA}"/>
              </a:ext>
            </a:extLst>
          </p:cNvPr>
          <p:cNvCxnSpPr>
            <a:cxnSpLocks/>
          </p:cNvCxnSpPr>
          <p:nvPr/>
        </p:nvCxnSpPr>
        <p:spPr>
          <a:xfrm>
            <a:off x="8883530" y="3196952"/>
            <a:ext cx="0" cy="3240000"/>
          </a:xfrm>
          <a:prstGeom prst="line">
            <a:avLst/>
          </a:prstGeom>
          <a:ln w="177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BE872F6E-D31E-484D-B128-BC752810F48C}"/>
              </a:ext>
            </a:extLst>
          </p:cNvPr>
          <p:cNvCxnSpPr>
            <a:cxnSpLocks/>
          </p:cNvCxnSpPr>
          <p:nvPr/>
        </p:nvCxnSpPr>
        <p:spPr>
          <a:xfrm>
            <a:off x="339365" y="6438507"/>
            <a:ext cx="1139700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図 11">
            <a:extLst>
              <a:ext uri="{FF2B5EF4-FFF2-40B4-BE49-F238E27FC236}">
                <a16:creationId xmlns:a16="http://schemas.microsoft.com/office/drawing/2014/main" id="{996BBE85-BE37-4FE5-A516-A3564CF23D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6605" y="419492"/>
            <a:ext cx="533197" cy="399898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9D88E87-F802-4FF0-AA3A-A0D673A577A3}"/>
              </a:ext>
            </a:extLst>
          </p:cNvPr>
          <p:cNvSpPr txBox="1"/>
          <p:nvPr/>
        </p:nvSpPr>
        <p:spPr>
          <a:xfrm>
            <a:off x="2514862" y="2361635"/>
            <a:ext cx="374136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dirty="0"/>
              <a:t>㋑</a:t>
            </a: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2D64FF0-8EB2-40F9-99B8-BC79C39F6153}"/>
              </a:ext>
            </a:extLst>
          </p:cNvPr>
          <p:cNvCxnSpPr/>
          <p:nvPr/>
        </p:nvCxnSpPr>
        <p:spPr>
          <a:xfrm>
            <a:off x="6663666" y="6387524"/>
            <a:ext cx="2160000" cy="0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FCC65CB7-B048-4919-BF52-7486709F12C4}"/>
              </a:ext>
            </a:extLst>
          </p:cNvPr>
          <p:cNvCxnSpPr/>
          <p:nvPr/>
        </p:nvCxnSpPr>
        <p:spPr>
          <a:xfrm>
            <a:off x="2800907" y="6387524"/>
            <a:ext cx="720000" cy="0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1EBDCDF-D421-4A0E-8551-85DFA98D2156}"/>
              </a:ext>
            </a:extLst>
          </p:cNvPr>
          <p:cNvSpPr txBox="1"/>
          <p:nvPr/>
        </p:nvSpPr>
        <p:spPr>
          <a:xfrm>
            <a:off x="9081645" y="3893622"/>
            <a:ext cx="21877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dirty="0"/>
              <a:t>150</a:t>
            </a:r>
            <a:r>
              <a:rPr lang="ja-JP" altLang="en-US" sz="5400" dirty="0"/>
              <a:t>㎝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8BA3DA4-83A3-4277-B908-EDED8E5B1CB0}"/>
              </a:ext>
            </a:extLst>
          </p:cNvPr>
          <p:cNvSpPr txBox="1"/>
          <p:nvPr/>
        </p:nvSpPr>
        <p:spPr>
          <a:xfrm>
            <a:off x="3613134" y="5356952"/>
            <a:ext cx="16763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dirty="0"/>
              <a:t>50</a:t>
            </a:r>
            <a:r>
              <a:rPr lang="ja-JP" altLang="en-US" sz="5400" dirty="0"/>
              <a:t>㎝</a:t>
            </a: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B430864A-8F4C-4C65-A969-4CE2837B75BE}"/>
              </a:ext>
            </a:extLst>
          </p:cNvPr>
          <p:cNvCxnSpPr>
            <a:cxnSpLocks/>
          </p:cNvCxnSpPr>
          <p:nvPr/>
        </p:nvCxnSpPr>
        <p:spPr>
          <a:xfrm flipH="1">
            <a:off x="6663027" y="870372"/>
            <a:ext cx="3741362" cy="5522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図 24">
            <a:extLst>
              <a:ext uri="{FF2B5EF4-FFF2-40B4-BE49-F238E27FC236}">
                <a16:creationId xmlns:a16="http://schemas.microsoft.com/office/drawing/2014/main" id="{A1B11AD5-7EF2-454E-98FF-4E2C93336A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209" y="364650"/>
            <a:ext cx="533197" cy="399898"/>
          </a:xfrm>
          <a:prstGeom prst="rect">
            <a:avLst/>
          </a:prstGeom>
        </p:spPr>
      </p:pic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925E6325-2371-43B1-AEEE-7302085638C8}"/>
              </a:ext>
            </a:extLst>
          </p:cNvPr>
          <p:cNvCxnSpPr>
            <a:cxnSpLocks/>
          </p:cNvCxnSpPr>
          <p:nvPr/>
        </p:nvCxnSpPr>
        <p:spPr>
          <a:xfrm flipH="1">
            <a:off x="2839298" y="777041"/>
            <a:ext cx="3741362" cy="5522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0F7BF7E-CF99-46E3-9BDA-193983BC1476}"/>
              </a:ext>
            </a:extLst>
          </p:cNvPr>
          <p:cNvSpPr txBox="1"/>
          <p:nvPr/>
        </p:nvSpPr>
        <p:spPr>
          <a:xfrm>
            <a:off x="2682150" y="3939788"/>
            <a:ext cx="10300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㋐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9D485C8-9416-4A4B-AF55-C47B4DBB4951}"/>
              </a:ext>
            </a:extLst>
          </p:cNvPr>
          <p:cNvSpPr txBox="1"/>
          <p:nvPr/>
        </p:nvSpPr>
        <p:spPr>
          <a:xfrm>
            <a:off x="6778774" y="3807223"/>
            <a:ext cx="10300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㋑</a:t>
            </a:r>
          </a:p>
        </p:txBody>
      </p:sp>
    </p:spTree>
    <p:extLst>
      <p:ext uri="{BB962C8B-B14F-4D97-AF65-F5344CB8AC3E}">
        <p14:creationId xmlns:p14="http://schemas.microsoft.com/office/powerpoint/2010/main" val="37117816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09094DAC-A89C-4AC2-815F-220E7775CD23}"/>
              </a:ext>
            </a:extLst>
          </p:cNvPr>
          <p:cNvCxnSpPr>
            <a:cxnSpLocks/>
          </p:cNvCxnSpPr>
          <p:nvPr/>
        </p:nvCxnSpPr>
        <p:spPr>
          <a:xfrm>
            <a:off x="3466771" y="4491977"/>
            <a:ext cx="0" cy="1080000"/>
          </a:xfrm>
          <a:prstGeom prst="line">
            <a:avLst/>
          </a:prstGeom>
          <a:ln w="177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453A61CC-6BBF-413D-BE26-FDB6D3DF21AA}"/>
              </a:ext>
            </a:extLst>
          </p:cNvPr>
          <p:cNvCxnSpPr>
            <a:cxnSpLocks/>
          </p:cNvCxnSpPr>
          <p:nvPr/>
        </p:nvCxnSpPr>
        <p:spPr>
          <a:xfrm>
            <a:off x="8797032" y="2331977"/>
            <a:ext cx="0" cy="3240000"/>
          </a:xfrm>
          <a:prstGeom prst="line">
            <a:avLst/>
          </a:prstGeom>
          <a:ln w="177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BE872F6E-D31E-484D-B128-BC752810F48C}"/>
              </a:ext>
            </a:extLst>
          </p:cNvPr>
          <p:cNvCxnSpPr>
            <a:cxnSpLocks/>
          </p:cNvCxnSpPr>
          <p:nvPr/>
        </p:nvCxnSpPr>
        <p:spPr>
          <a:xfrm>
            <a:off x="252867" y="5573532"/>
            <a:ext cx="1139700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図 11">
            <a:extLst>
              <a:ext uri="{FF2B5EF4-FFF2-40B4-BE49-F238E27FC236}">
                <a16:creationId xmlns:a16="http://schemas.microsoft.com/office/drawing/2014/main" id="{996BBE85-BE37-4FE5-A516-A3564CF23D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978" y="147643"/>
            <a:ext cx="533197" cy="399898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9D88E87-F802-4FF0-AA3A-A0D673A577A3}"/>
              </a:ext>
            </a:extLst>
          </p:cNvPr>
          <p:cNvSpPr txBox="1"/>
          <p:nvPr/>
        </p:nvSpPr>
        <p:spPr>
          <a:xfrm>
            <a:off x="895000" y="541143"/>
            <a:ext cx="1013916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/>
              <a:t>かげが長さと</a:t>
            </a:r>
            <a:r>
              <a:rPr lang="ja-JP" altLang="en-US" sz="5400" b="1" dirty="0">
                <a:solidFill>
                  <a:srgbClr val="0070C0"/>
                </a:solidFill>
              </a:rPr>
              <a:t>棒の長さ</a:t>
            </a:r>
            <a:r>
              <a:rPr lang="ja-JP" altLang="en-US" sz="5400" b="1" dirty="0"/>
              <a:t>の比は</a:t>
            </a: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2D64FF0-8EB2-40F9-99B8-BC79C39F6153}"/>
              </a:ext>
            </a:extLst>
          </p:cNvPr>
          <p:cNvCxnSpPr/>
          <p:nvPr/>
        </p:nvCxnSpPr>
        <p:spPr>
          <a:xfrm>
            <a:off x="6577168" y="5522549"/>
            <a:ext cx="2160000" cy="0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FCC65CB7-B048-4919-BF52-7486709F12C4}"/>
              </a:ext>
            </a:extLst>
          </p:cNvPr>
          <p:cNvCxnSpPr/>
          <p:nvPr/>
        </p:nvCxnSpPr>
        <p:spPr>
          <a:xfrm>
            <a:off x="2714409" y="5522549"/>
            <a:ext cx="720000" cy="0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1EBDCDF-D421-4A0E-8551-85DFA98D2156}"/>
              </a:ext>
            </a:extLst>
          </p:cNvPr>
          <p:cNvSpPr txBox="1"/>
          <p:nvPr/>
        </p:nvSpPr>
        <p:spPr>
          <a:xfrm>
            <a:off x="8932717" y="2921731"/>
            <a:ext cx="21877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>
                <a:solidFill>
                  <a:srgbClr val="0070C0"/>
                </a:solidFill>
              </a:rPr>
              <a:t>150</a:t>
            </a:r>
            <a:r>
              <a:rPr lang="ja-JP" altLang="en-US" sz="5400" b="1" dirty="0">
                <a:solidFill>
                  <a:srgbClr val="0070C0"/>
                </a:solidFill>
              </a:rPr>
              <a:t>㎝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8BA3DA4-83A3-4277-B908-EDED8E5B1CB0}"/>
              </a:ext>
            </a:extLst>
          </p:cNvPr>
          <p:cNvSpPr txBox="1"/>
          <p:nvPr/>
        </p:nvSpPr>
        <p:spPr>
          <a:xfrm>
            <a:off x="3526636" y="4491977"/>
            <a:ext cx="16763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>
                <a:solidFill>
                  <a:srgbClr val="0070C0"/>
                </a:solidFill>
              </a:rPr>
              <a:t>50</a:t>
            </a:r>
            <a:r>
              <a:rPr lang="ja-JP" altLang="en-US" sz="5400" b="1" dirty="0">
                <a:solidFill>
                  <a:srgbClr val="0070C0"/>
                </a:solidFill>
              </a:rPr>
              <a:t>㎝</a:t>
            </a: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B430864A-8F4C-4C65-A969-4CE2837B75BE}"/>
              </a:ext>
            </a:extLst>
          </p:cNvPr>
          <p:cNvCxnSpPr>
            <a:cxnSpLocks/>
          </p:cNvCxnSpPr>
          <p:nvPr/>
        </p:nvCxnSpPr>
        <p:spPr>
          <a:xfrm flipH="1">
            <a:off x="6577168" y="598523"/>
            <a:ext cx="3320594" cy="49240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図 24">
            <a:extLst>
              <a:ext uri="{FF2B5EF4-FFF2-40B4-BE49-F238E27FC236}">
                <a16:creationId xmlns:a16="http://schemas.microsoft.com/office/drawing/2014/main" id="{A1B11AD5-7EF2-454E-98FF-4E2C93336A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582" y="92801"/>
            <a:ext cx="533197" cy="399898"/>
          </a:xfrm>
          <a:prstGeom prst="rect">
            <a:avLst/>
          </a:prstGeom>
        </p:spPr>
      </p:pic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925E6325-2371-43B1-AEEE-7302085638C8}"/>
              </a:ext>
            </a:extLst>
          </p:cNvPr>
          <p:cNvCxnSpPr>
            <a:cxnSpLocks/>
          </p:cNvCxnSpPr>
          <p:nvPr/>
        </p:nvCxnSpPr>
        <p:spPr>
          <a:xfrm flipH="1">
            <a:off x="2714409" y="505192"/>
            <a:ext cx="3359624" cy="50173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308D518-C999-473C-9B8D-C559F66135FD}"/>
              </a:ext>
            </a:extLst>
          </p:cNvPr>
          <p:cNvSpPr txBox="1"/>
          <p:nvPr/>
        </p:nvSpPr>
        <p:spPr>
          <a:xfrm>
            <a:off x="2236218" y="5622959"/>
            <a:ext cx="16763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40</a:t>
            </a:r>
            <a:r>
              <a:rPr lang="ja-JP" altLang="en-US" sz="5400" b="1" dirty="0"/>
              <a:t>㎝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4295F50-E380-43EB-ADFA-D4BEF131C57C}"/>
              </a:ext>
            </a:extLst>
          </p:cNvPr>
          <p:cNvSpPr txBox="1"/>
          <p:nvPr/>
        </p:nvSpPr>
        <p:spPr>
          <a:xfrm>
            <a:off x="6049748" y="5622959"/>
            <a:ext cx="21877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120</a:t>
            </a:r>
            <a:r>
              <a:rPr lang="ja-JP" altLang="en-US" sz="5400" b="1" dirty="0"/>
              <a:t>㎝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52369FF-0E6B-4623-BBEF-8B454D515228}"/>
              </a:ext>
            </a:extLst>
          </p:cNvPr>
          <p:cNvSpPr txBox="1"/>
          <p:nvPr/>
        </p:nvSpPr>
        <p:spPr>
          <a:xfrm>
            <a:off x="2029605" y="1611030"/>
            <a:ext cx="279463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40</a:t>
            </a:r>
            <a:r>
              <a:rPr lang="ja-JP" altLang="en-US" sz="5400" b="1" dirty="0">
                <a:solidFill>
                  <a:srgbClr val="FF0000"/>
                </a:solidFill>
              </a:rPr>
              <a:t>：</a:t>
            </a:r>
            <a:r>
              <a:rPr lang="en-US" altLang="ja-JP" sz="5400" b="1" dirty="0">
                <a:solidFill>
                  <a:srgbClr val="0070C0"/>
                </a:solidFill>
              </a:rPr>
              <a:t>50</a:t>
            </a:r>
            <a:endParaRPr lang="ja-JP" altLang="en-US" sz="5400" b="1" dirty="0">
              <a:solidFill>
                <a:srgbClr val="0070C0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C9582B8-7A49-462E-B8FA-52B62F828ED5}"/>
              </a:ext>
            </a:extLst>
          </p:cNvPr>
          <p:cNvSpPr txBox="1"/>
          <p:nvPr/>
        </p:nvSpPr>
        <p:spPr>
          <a:xfrm>
            <a:off x="6117969" y="1575429"/>
            <a:ext cx="379539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120</a:t>
            </a:r>
            <a:r>
              <a:rPr lang="ja-JP" altLang="en-US" sz="5400" b="1" dirty="0">
                <a:solidFill>
                  <a:srgbClr val="FF0000"/>
                </a:solidFill>
              </a:rPr>
              <a:t>：</a:t>
            </a:r>
            <a:r>
              <a:rPr lang="en-US" altLang="ja-JP" sz="5400" b="1" dirty="0">
                <a:solidFill>
                  <a:srgbClr val="0070C0"/>
                </a:solidFill>
              </a:rPr>
              <a:t>150</a:t>
            </a:r>
            <a:endParaRPr lang="ja-JP" altLang="en-US" sz="5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38915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09094DAC-A89C-4AC2-815F-220E7775CD23}"/>
              </a:ext>
            </a:extLst>
          </p:cNvPr>
          <p:cNvCxnSpPr>
            <a:cxnSpLocks/>
          </p:cNvCxnSpPr>
          <p:nvPr/>
        </p:nvCxnSpPr>
        <p:spPr>
          <a:xfrm>
            <a:off x="3466771" y="4862561"/>
            <a:ext cx="0" cy="1080000"/>
          </a:xfrm>
          <a:prstGeom prst="line">
            <a:avLst/>
          </a:prstGeom>
          <a:ln w="177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453A61CC-6BBF-413D-BE26-FDB6D3DF21AA}"/>
              </a:ext>
            </a:extLst>
          </p:cNvPr>
          <p:cNvCxnSpPr>
            <a:cxnSpLocks/>
          </p:cNvCxnSpPr>
          <p:nvPr/>
        </p:nvCxnSpPr>
        <p:spPr>
          <a:xfrm>
            <a:off x="9736269" y="2702561"/>
            <a:ext cx="0" cy="3240000"/>
          </a:xfrm>
          <a:prstGeom prst="line">
            <a:avLst/>
          </a:prstGeom>
          <a:ln w="177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BE872F6E-D31E-484D-B128-BC752810F48C}"/>
              </a:ext>
            </a:extLst>
          </p:cNvPr>
          <p:cNvCxnSpPr>
            <a:cxnSpLocks/>
          </p:cNvCxnSpPr>
          <p:nvPr/>
        </p:nvCxnSpPr>
        <p:spPr>
          <a:xfrm>
            <a:off x="252867" y="5944116"/>
            <a:ext cx="1139700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9D88E87-F802-4FF0-AA3A-A0D673A577A3}"/>
              </a:ext>
            </a:extLst>
          </p:cNvPr>
          <p:cNvSpPr txBox="1"/>
          <p:nvPr/>
        </p:nvSpPr>
        <p:spPr>
          <a:xfrm>
            <a:off x="586081" y="188597"/>
            <a:ext cx="1013916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/>
              <a:t>かげが長さは</a:t>
            </a:r>
            <a:r>
              <a:rPr lang="ja-JP" altLang="en-US" sz="5400" b="1" dirty="0">
                <a:solidFill>
                  <a:srgbClr val="0070C0"/>
                </a:solidFill>
              </a:rPr>
              <a:t>棒の長さ</a:t>
            </a:r>
            <a:r>
              <a:rPr lang="ja-JP" altLang="en-US" sz="5400" b="1" dirty="0"/>
              <a:t>の何倍になっていますか</a:t>
            </a: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2D64FF0-8EB2-40F9-99B8-BC79C39F6153}"/>
              </a:ext>
            </a:extLst>
          </p:cNvPr>
          <p:cNvCxnSpPr/>
          <p:nvPr/>
        </p:nvCxnSpPr>
        <p:spPr>
          <a:xfrm>
            <a:off x="7516405" y="5893133"/>
            <a:ext cx="2160000" cy="0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FCC65CB7-B048-4919-BF52-7486709F12C4}"/>
              </a:ext>
            </a:extLst>
          </p:cNvPr>
          <p:cNvCxnSpPr/>
          <p:nvPr/>
        </p:nvCxnSpPr>
        <p:spPr>
          <a:xfrm>
            <a:off x="2714409" y="5893133"/>
            <a:ext cx="720000" cy="0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1EBDCDF-D421-4A0E-8551-85DFA98D2156}"/>
              </a:ext>
            </a:extLst>
          </p:cNvPr>
          <p:cNvSpPr txBox="1"/>
          <p:nvPr/>
        </p:nvSpPr>
        <p:spPr>
          <a:xfrm>
            <a:off x="9871954" y="3292315"/>
            <a:ext cx="21877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>
                <a:solidFill>
                  <a:srgbClr val="0070C0"/>
                </a:solidFill>
              </a:rPr>
              <a:t>150</a:t>
            </a:r>
            <a:r>
              <a:rPr lang="ja-JP" altLang="en-US" sz="5400" b="1" dirty="0">
                <a:solidFill>
                  <a:srgbClr val="0070C0"/>
                </a:solidFill>
              </a:rPr>
              <a:t>㎝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8BA3DA4-83A3-4277-B908-EDED8E5B1CB0}"/>
              </a:ext>
            </a:extLst>
          </p:cNvPr>
          <p:cNvSpPr txBox="1"/>
          <p:nvPr/>
        </p:nvSpPr>
        <p:spPr>
          <a:xfrm>
            <a:off x="3526636" y="4862561"/>
            <a:ext cx="16763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>
                <a:solidFill>
                  <a:srgbClr val="0070C0"/>
                </a:solidFill>
              </a:rPr>
              <a:t>50</a:t>
            </a:r>
            <a:r>
              <a:rPr lang="ja-JP" altLang="en-US" sz="5400" b="1" dirty="0">
                <a:solidFill>
                  <a:srgbClr val="0070C0"/>
                </a:solidFill>
              </a:rPr>
              <a:t>㎝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308D518-C999-473C-9B8D-C559F66135FD}"/>
              </a:ext>
            </a:extLst>
          </p:cNvPr>
          <p:cNvSpPr txBox="1"/>
          <p:nvPr/>
        </p:nvSpPr>
        <p:spPr>
          <a:xfrm>
            <a:off x="2236218" y="5993543"/>
            <a:ext cx="16763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40</a:t>
            </a:r>
            <a:r>
              <a:rPr lang="ja-JP" altLang="en-US" sz="5400" b="1" dirty="0"/>
              <a:t>㎝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4295F50-E380-43EB-ADFA-D4BEF131C57C}"/>
              </a:ext>
            </a:extLst>
          </p:cNvPr>
          <p:cNvSpPr txBox="1"/>
          <p:nvPr/>
        </p:nvSpPr>
        <p:spPr>
          <a:xfrm>
            <a:off x="6988985" y="5993543"/>
            <a:ext cx="21877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120</a:t>
            </a:r>
            <a:r>
              <a:rPr lang="ja-JP" altLang="en-US" sz="5400" b="1" dirty="0"/>
              <a:t>㎝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52369FF-0E6B-4623-BBEF-8B454D515228}"/>
              </a:ext>
            </a:extLst>
          </p:cNvPr>
          <p:cNvSpPr txBox="1"/>
          <p:nvPr/>
        </p:nvSpPr>
        <p:spPr>
          <a:xfrm>
            <a:off x="1106703" y="1892675"/>
            <a:ext cx="279463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40</a:t>
            </a:r>
            <a:r>
              <a:rPr lang="ja-JP" altLang="en-US" sz="5400" b="1" dirty="0">
                <a:solidFill>
                  <a:srgbClr val="FF0000"/>
                </a:solidFill>
              </a:rPr>
              <a:t>：</a:t>
            </a:r>
            <a:r>
              <a:rPr lang="en-US" altLang="ja-JP" sz="5400" b="1" dirty="0">
                <a:solidFill>
                  <a:srgbClr val="0070C0"/>
                </a:solidFill>
              </a:rPr>
              <a:t>50</a:t>
            </a:r>
            <a:endParaRPr lang="ja-JP" altLang="en-US" sz="5400" b="1" dirty="0">
              <a:solidFill>
                <a:srgbClr val="0070C0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C9582B8-7A49-462E-B8FA-52B62F828ED5}"/>
              </a:ext>
            </a:extLst>
          </p:cNvPr>
          <p:cNvSpPr txBox="1"/>
          <p:nvPr/>
        </p:nvSpPr>
        <p:spPr>
          <a:xfrm>
            <a:off x="8128877" y="1804884"/>
            <a:ext cx="379539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120</a:t>
            </a:r>
            <a:r>
              <a:rPr lang="ja-JP" altLang="en-US" sz="5400" b="1" dirty="0">
                <a:solidFill>
                  <a:srgbClr val="FF0000"/>
                </a:solidFill>
              </a:rPr>
              <a:t>：</a:t>
            </a:r>
            <a:r>
              <a:rPr lang="en-US" altLang="ja-JP" sz="5400" b="1" dirty="0">
                <a:solidFill>
                  <a:srgbClr val="0070C0"/>
                </a:solidFill>
              </a:rPr>
              <a:t>150</a:t>
            </a:r>
            <a:endParaRPr lang="ja-JP" altLang="en-US" sz="5400" b="1" dirty="0">
              <a:solidFill>
                <a:srgbClr val="0070C0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98D4606-06CE-48C5-AF95-56F8F1FE1F5B}"/>
              </a:ext>
            </a:extLst>
          </p:cNvPr>
          <p:cNvSpPr txBox="1"/>
          <p:nvPr/>
        </p:nvSpPr>
        <p:spPr>
          <a:xfrm>
            <a:off x="1106702" y="2884571"/>
            <a:ext cx="337879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40</a:t>
            </a:r>
            <a:r>
              <a:rPr lang="en-US" altLang="ja-JP" sz="5400" b="1" dirty="0">
                <a:solidFill>
                  <a:srgbClr val="FF0000"/>
                </a:solidFill>
              </a:rPr>
              <a:t>÷</a:t>
            </a:r>
            <a:r>
              <a:rPr lang="en-US" altLang="ja-JP" sz="5400" b="1" dirty="0">
                <a:solidFill>
                  <a:srgbClr val="0070C0"/>
                </a:solidFill>
              </a:rPr>
              <a:t>50</a:t>
            </a:r>
            <a:r>
              <a:rPr lang="ja-JP" altLang="en-US" sz="5400" b="1" dirty="0">
                <a:solidFill>
                  <a:srgbClr val="0070C0"/>
                </a:solidFill>
              </a:rPr>
              <a:t>＝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3C38FEF-3167-4E16-B4E6-4C6841C0CA1E}"/>
              </a:ext>
            </a:extLst>
          </p:cNvPr>
          <p:cNvSpPr txBox="1"/>
          <p:nvPr/>
        </p:nvSpPr>
        <p:spPr>
          <a:xfrm>
            <a:off x="4099832" y="2469073"/>
            <a:ext cx="104270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40</a:t>
            </a:r>
          </a:p>
          <a:p>
            <a:r>
              <a:rPr lang="en-US" altLang="ja-JP" sz="5400" b="1" dirty="0">
                <a:solidFill>
                  <a:srgbClr val="0070C0"/>
                </a:solidFill>
              </a:rPr>
              <a:t>50</a:t>
            </a:r>
            <a:endParaRPr lang="ja-JP" altLang="en-US" sz="5400" b="1" dirty="0">
              <a:solidFill>
                <a:srgbClr val="0070C0"/>
              </a:solidFill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E07D0FE5-BA48-43EE-95B9-F2A647E9BB08}"/>
              </a:ext>
            </a:extLst>
          </p:cNvPr>
          <p:cNvCxnSpPr>
            <a:cxnSpLocks/>
          </p:cNvCxnSpPr>
          <p:nvPr/>
        </p:nvCxnSpPr>
        <p:spPr>
          <a:xfrm flipH="1">
            <a:off x="4099832" y="3309165"/>
            <a:ext cx="1042705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212EB91-A238-4A63-B3FF-73BA15C93FE6}"/>
              </a:ext>
            </a:extLst>
          </p:cNvPr>
          <p:cNvSpPr txBox="1"/>
          <p:nvPr/>
        </p:nvSpPr>
        <p:spPr>
          <a:xfrm>
            <a:off x="5092968" y="2925678"/>
            <a:ext cx="9999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0070C0"/>
                </a:solidFill>
              </a:rPr>
              <a:t>＝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7213ED0-2F88-48CE-9A0C-49CE01439BD2}"/>
              </a:ext>
            </a:extLst>
          </p:cNvPr>
          <p:cNvSpPr txBox="1"/>
          <p:nvPr/>
        </p:nvSpPr>
        <p:spPr>
          <a:xfrm>
            <a:off x="5875345" y="2461319"/>
            <a:ext cx="104270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</a:t>
            </a:r>
          </a:p>
          <a:p>
            <a:r>
              <a:rPr lang="en-US" altLang="ja-JP" sz="5400" b="1" dirty="0">
                <a:solidFill>
                  <a:srgbClr val="0070C0"/>
                </a:solidFill>
              </a:rPr>
              <a:t>5</a:t>
            </a:r>
            <a:endParaRPr lang="ja-JP" altLang="en-US" sz="5400" b="1" dirty="0">
              <a:solidFill>
                <a:srgbClr val="0070C0"/>
              </a:solidFill>
            </a:endParaRP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FCCC96CC-61DB-4D5A-B6A4-78C39467BE16}"/>
              </a:ext>
            </a:extLst>
          </p:cNvPr>
          <p:cNvCxnSpPr>
            <a:cxnSpLocks/>
          </p:cNvCxnSpPr>
          <p:nvPr/>
        </p:nvCxnSpPr>
        <p:spPr>
          <a:xfrm flipH="1">
            <a:off x="5875345" y="3301411"/>
            <a:ext cx="59959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7DF7D490-3E03-4147-9708-00B83C3DB1ED}"/>
              </a:ext>
            </a:extLst>
          </p:cNvPr>
          <p:cNvSpPr txBox="1"/>
          <p:nvPr/>
        </p:nvSpPr>
        <p:spPr>
          <a:xfrm>
            <a:off x="7002111" y="2469073"/>
            <a:ext cx="104270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</a:t>
            </a:r>
          </a:p>
          <a:p>
            <a:r>
              <a:rPr lang="en-US" altLang="ja-JP" sz="5400" b="1" dirty="0">
                <a:solidFill>
                  <a:srgbClr val="0070C0"/>
                </a:solidFill>
              </a:rPr>
              <a:t>5</a:t>
            </a:r>
            <a:endParaRPr lang="ja-JP" altLang="en-US" sz="5400" b="1" dirty="0">
              <a:solidFill>
                <a:srgbClr val="0070C0"/>
              </a:solidFill>
            </a:endParaRPr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81F0D527-0BA4-4833-8168-5DECFF267824}"/>
              </a:ext>
            </a:extLst>
          </p:cNvPr>
          <p:cNvCxnSpPr>
            <a:cxnSpLocks/>
          </p:cNvCxnSpPr>
          <p:nvPr/>
        </p:nvCxnSpPr>
        <p:spPr>
          <a:xfrm flipH="1">
            <a:off x="6988985" y="3292315"/>
            <a:ext cx="59959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660A269-E201-461D-AA7D-AFAB54DCDDFE}"/>
              </a:ext>
            </a:extLst>
          </p:cNvPr>
          <p:cNvSpPr txBox="1"/>
          <p:nvPr/>
        </p:nvSpPr>
        <p:spPr>
          <a:xfrm>
            <a:off x="7687305" y="2925678"/>
            <a:ext cx="104270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/>
              <a:t>倍</a:t>
            </a:r>
            <a:endParaRPr lang="ja-JP" altLang="en-US" sz="5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649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A3650F6-D558-4B1C-B6F0-79B6BFAF47DC}"/>
              </a:ext>
            </a:extLst>
          </p:cNvPr>
          <p:cNvSpPr txBox="1"/>
          <p:nvPr/>
        </p:nvSpPr>
        <p:spPr>
          <a:xfrm>
            <a:off x="1104940" y="558506"/>
            <a:ext cx="24326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00B050"/>
                </a:solidFill>
              </a:rPr>
              <a:t>けんくん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D78F93E-A74C-4882-A379-EACA9BE58CFC}"/>
              </a:ext>
            </a:extLst>
          </p:cNvPr>
          <p:cNvSpPr txBox="1"/>
          <p:nvPr/>
        </p:nvSpPr>
        <p:spPr>
          <a:xfrm>
            <a:off x="3824252" y="576301"/>
            <a:ext cx="45373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ひきざんしてみた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96E89EA-FF89-42DC-ACB7-7E7A435729A2}"/>
              </a:ext>
            </a:extLst>
          </p:cNvPr>
          <p:cNvSpPr txBox="1"/>
          <p:nvPr/>
        </p:nvSpPr>
        <p:spPr>
          <a:xfrm>
            <a:off x="5815527" y="1851986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AFAABF4-175C-4DA6-91E6-96E760881CFA}"/>
              </a:ext>
            </a:extLst>
          </p:cNvPr>
          <p:cNvSpPr txBox="1"/>
          <p:nvPr/>
        </p:nvSpPr>
        <p:spPr>
          <a:xfrm>
            <a:off x="5815527" y="2846295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C314A02-DAE3-4D9C-9215-A4ADDA25628C}"/>
              </a:ext>
            </a:extLst>
          </p:cNvPr>
          <p:cNvSpPr txBox="1"/>
          <p:nvPr/>
        </p:nvSpPr>
        <p:spPr>
          <a:xfrm>
            <a:off x="5815527" y="4091885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CA50860-4529-4FA4-ABAE-32D13E346A06}"/>
              </a:ext>
            </a:extLst>
          </p:cNvPr>
          <p:cNvSpPr txBox="1"/>
          <p:nvPr/>
        </p:nvSpPr>
        <p:spPr>
          <a:xfrm>
            <a:off x="5815527" y="5343747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㋓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05655B8-00FF-4B43-AD9B-6A156C39A177}"/>
              </a:ext>
            </a:extLst>
          </p:cNvPr>
          <p:cNvSpPr txBox="1"/>
          <p:nvPr/>
        </p:nvSpPr>
        <p:spPr>
          <a:xfrm>
            <a:off x="7163926" y="1844068"/>
            <a:ext cx="347864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 </a:t>
            </a:r>
            <a:r>
              <a:rPr lang="en-US" altLang="ja-JP" sz="4000" b="1" dirty="0"/>
              <a:t>50</a:t>
            </a:r>
            <a:r>
              <a:rPr lang="ja-JP" altLang="en-US" sz="4000" b="1" dirty="0"/>
              <a:t>−</a:t>
            </a:r>
            <a:r>
              <a:rPr lang="en-US" altLang="ja-JP" sz="4000" b="1" dirty="0"/>
              <a:t>20</a:t>
            </a:r>
            <a:r>
              <a:rPr lang="ja-JP" altLang="en-US" sz="4000" b="1" dirty="0"/>
              <a:t>＝</a:t>
            </a:r>
            <a:r>
              <a:rPr lang="en-US" altLang="ja-JP" sz="4000" b="1" dirty="0"/>
              <a:t>30</a:t>
            </a:r>
            <a:endParaRPr lang="ja-JP" altLang="en-US" sz="4000" b="1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111E6AF2-CF5F-478B-9EA4-26DC49E1A993}"/>
              </a:ext>
            </a:extLst>
          </p:cNvPr>
          <p:cNvSpPr txBox="1"/>
          <p:nvPr/>
        </p:nvSpPr>
        <p:spPr>
          <a:xfrm>
            <a:off x="7342044" y="2837919"/>
            <a:ext cx="347864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50</a:t>
            </a:r>
            <a:r>
              <a:rPr lang="ja-JP" altLang="en-US" sz="4000" b="1" dirty="0"/>
              <a:t>−</a:t>
            </a:r>
            <a:r>
              <a:rPr lang="en-US" altLang="ja-JP" sz="4000" b="1" dirty="0"/>
              <a:t>10</a:t>
            </a:r>
            <a:r>
              <a:rPr lang="ja-JP" altLang="en-US" sz="4000" b="1" dirty="0"/>
              <a:t>＝</a:t>
            </a:r>
            <a:r>
              <a:rPr lang="en-US" altLang="ja-JP" sz="4000" b="1" dirty="0"/>
              <a:t>40</a:t>
            </a:r>
            <a:endParaRPr lang="ja-JP" altLang="en-US" sz="4000" b="1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1A81F8F3-0D45-46D1-B2ED-70D69020FE12}"/>
              </a:ext>
            </a:extLst>
          </p:cNvPr>
          <p:cNvSpPr txBox="1"/>
          <p:nvPr/>
        </p:nvSpPr>
        <p:spPr>
          <a:xfrm>
            <a:off x="7163926" y="4109817"/>
            <a:ext cx="442993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100</a:t>
            </a:r>
            <a:r>
              <a:rPr lang="ja-JP" altLang="en-US" sz="4000" b="1" dirty="0"/>
              <a:t>−</a:t>
            </a:r>
            <a:r>
              <a:rPr lang="en-US" altLang="ja-JP" sz="4000" b="1" dirty="0"/>
              <a:t>60</a:t>
            </a:r>
            <a:r>
              <a:rPr lang="ja-JP" altLang="en-US" sz="4000" b="1" dirty="0"/>
              <a:t>＝</a:t>
            </a:r>
            <a:r>
              <a:rPr lang="en-US" altLang="ja-JP" sz="4000" b="1" dirty="0"/>
              <a:t>40</a:t>
            </a:r>
            <a:endParaRPr lang="ja-JP" altLang="en-US" sz="4000" b="1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20A14B0C-EB53-4B0A-B01F-E235D9A1B36A}"/>
              </a:ext>
            </a:extLst>
          </p:cNvPr>
          <p:cNvSpPr txBox="1"/>
          <p:nvPr/>
        </p:nvSpPr>
        <p:spPr>
          <a:xfrm>
            <a:off x="6870417" y="5343747"/>
            <a:ext cx="442993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200</a:t>
            </a:r>
            <a:r>
              <a:rPr lang="ja-JP" altLang="en-US" sz="4000" b="1" dirty="0"/>
              <a:t>−</a:t>
            </a:r>
            <a:r>
              <a:rPr lang="en-US" altLang="ja-JP" sz="4000" b="1" dirty="0"/>
              <a:t> 80</a:t>
            </a:r>
            <a:r>
              <a:rPr lang="ja-JP" altLang="en-US" sz="4000" b="1" dirty="0"/>
              <a:t>＝</a:t>
            </a:r>
            <a:r>
              <a:rPr lang="en-US" altLang="ja-JP" sz="4000" b="1" dirty="0"/>
              <a:t>120</a:t>
            </a:r>
            <a:endParaRPr lang="ja-JP" altLang="en-US" sz="4000" b="1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142AAAD7-CA95-4FFC-9BD4-10B34BE5490C}"/>
              </a:ext>
            </a:extLst>
          </p:cNvPr>
          <p:cNvSpPr txBox="1"/>
          <p:nvPr/>
        </p:nvSpPr>
        <p:spPr>
          <a:xfrm>
            <a:off x="4820109" y="1129134"/>
            <a:ext cx="72152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㋑と㋒が同じあまさだと思う</a:t>
            </a:r>
          </a:p>
        </p:txBody>
      </p:sp>
      <p:pic>
        <p:nvPicPr>
          <p:cNvPr id="43" name="図 42">
            <a:extLst>
              <a:ext uri="{FF2B5EF4-FFF2-40B4-BE49-F238E27FC236}">
                <a16:creationId xmlns:a16="http://schemas.microsoft.com/office/drawing/2014/main" id="{F313A4AF-BCD1-4805-9855-0E416A7DCB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49" y="2004123"/>
            <a:ext cx="580706" cy="1718066"/>
          </a:xfrm>
          <a:prstGeom prst="rect">
            <a:avLst/>
          </a:prstGeom>
        </p:spPr>
      </p:pic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E7AA5F4A-7D8E-4E8F-9AD0-56EBE07479DC}"/>
              </a:ext>
            </a:extLst>
          </p:cNvPr>
          <p:cNvSpPr txBox="1"/>
          <p:nvPr/>
        </p:nvSpPr>
        <p:spPr>
          <a:xfrm>
            <a:off x="156649" y="1323657"/>
            <a:ext cx="51049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カルピス</a:t>
            </a:r>
            <a:r>
              <a:rPr lang="en-US" altLang="ja-JP" sz="3600" b="1" dirty="0"/>
              <a:t>(</a:t>
            </a:r>
            <a:r>
              <a:rPr lang="ja-JP" altLang="en-US" sz="3600" b="1" dirty="0"/>
              <a:t>杯</a:t>
            </a:r>
            <a:r>
              <a:rPr lang="en-US" altLang="ja-JP" sz="3600" b="1" dirty="0"/>
              <a:t>)</a:t>
            </a:r>
            <a:r>
              <a:rPr lang="ja-JP" altLang="en-US" sz="3600" b="1" dirty="0"/>
              <a:t>　水</a:t>
            </a:r>
            <a:r>
              <a:rPr lang="en-US" altLang="ja-JP" sz="3600" b="1" dirty="0"/>
              <a:t>(</a:t>
            </a:r>
            <a:r>
              <a:rPr lang="ja-JP" altLang="en-US" sz="3600" b="1" dirty="0"/>
              <a:t>杯</a:t>
            </a:r>
            <a:r>
              <a:rPr lang="en-US" altLang="ja-JP" sz="3600" b="1" dirty="0"/>
              <a:t>)</a:t>
            </a:r>
            <a:endParaRPr lang="ja-JP" altLang="en-US" sz="3600" b="1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82D145-59C0-4072-8DD9-AAD8E789322C}"/>
              </a:ext>
            </a:extLst>
          </p:cNvPr>
          <p:cNvSpPr txBox="1"/>
          <p:nvPr/>
        </p:nvSpPr>
        <p:spPr>
          <a:xfrm>
            <a:off x="1762928" y="1894399"/>
            <a:ext cx="2925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20</a:t>
            </a:r>
            <a:r>
              <a:rPr lang="ja-JP" altLang="en-US" sz="4000" b="1" dirty="0"/>
              <a:t>　　</a:t>
            </a:r>
            <a:r>
              <a:rPr lang="en-US" altLang="ja-JP" sz="4000" b="1" dirty="0"/>
              <a:t>  50</a:t>
            </a:r>
            <a:endParaRPr lang="ja-JP" altLang="en-US" sz="4000" b="1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E603EB95-D3CE-41C2-9E21-8BF81E98E443}"/>
              </a:ext>
            </a:extLst>
          </p:cNvPr>
          <p:cNvSpPr txBox="1"/>
          <p:nvPr/>
        </p:nvSpPr>
        <p:spPr>
          <a:xfrm>
            <a:off x="1762928" y="2890070"/>
            <a:ext cx="28977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</a:t>
            </a:r>
            <a:r>
              <a:rPr lang="ja-JP" altLang="en-US" sz="4000" b="1" dirty="0"/>
              <a:t>　　  </a:t>
            </a:r>
            <a:r>
              <a:rPr lang="en-US" altLang="ja-JP" sz="4000" b="1" dirty="0"/>
              <a:t>50</a:t>
            </a:r>
            <a:endParaRPr lang="ja-JP" altLang="en-US" sz="4000" b="1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5087C153-E1A2-419F-94D5-070021148A0F}"/>
              </a:ext>
            </a:extLst>
          </p:cNvPr>
          <p:cNvSpPr txBox="1"/>
          <p:nvPr/>
        </p:nvSpPr>
        <p:spPr>
          <a:xfrm>
            <a:off x="1432790" y="4071206"/>
            <a:ext cx="31812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  60</a:t>
            </a:r>
            <a:r>
              <a:rPr lang="ja-JP" altLang="en-US" sz="4000" b="1" dirty="0"/>
              <a:t>　    </a:t>
            </a:r>
            <a:r>
              <a:rPr lang="en-US" altLang="ja-JP" sz="4000" b="1" dirty="0"/>
              <a:t>100</a:t>
            </a:r>
            <a:endParaRPr lang="ja-JP" altLang="en-US" sz="4000" b="1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38FE374A-333A-47A2-8319-DEBB6005A2C2}"/>
              </a:ext>
            </a:extLst>
          </p:cNvPr>
          <p:cNvSpPr txBox="1"/>
          <p:nvPr/>
        </p:nvSpPr>
        <p:spPr>
          <a:xfrm>
            <a:off x="906537" y="1818975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670A948F-FCD5-454E-8603-9621FD2E146F}"/>
              </a:ext>
            </a:extLst>
          </p:cNvPr>
          <p:cNvSpPr txBox="1"/>
          <p:nvPr/>
        </p:nvSpPr>
        <p:spPr>
          <a:xfrm>
            <a:off x="906536" y="2875318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AAC1E6C3-FA76-4E8E-88E4-F5F3528AACE2}"/>
              </a:ext>
            </a:extLst>
          </p:cNvPr>
          <p:cNvSpPr txBox="1"/>
          <p:nvPr/>
        </p:nvSpPr>
        <p:spPr>
          <a:xfrm>
            <a:off x="861972" y="4075243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5E322BD2-DAA8-490B-9661-783C8F1F1BD2}"/>
              </a:ext>
            </a:extLst>
          </p:cNvPr>
          <p:cNvSpPr txBox="1"/>
          <p:nvPr/>
        </p:nvSpPr>
        <p:spPr>
          <a:xfrm>
            <a:off x="794833" y="5343747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㋓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AA9BFD29-11F0-4511-A3E7-AC9D0C8FFE21}"/>
              </a:ext>
            </a:extLst>
          </p:cNvPr>
          <p:cNvSpPr txBox="1"/>
          <p:nvPr/>
        </p:nvSpPr>
        <p:spPr>
          <a:xfrm>
            <a:off x="1388964" y="5351992"/>
            <a:ext cx="30463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  80</a:t>
            </a:r>
            <a:r>
              <a:rPr lang="ja-JP" altLang="en-US" sz="4000" b="1" dirty="0"/>
              <a:t>　　</a:t>
            </a:r>
            <a:r>
              <a:rPr lang="en-US" altLang="ja-JP" sz="4000" b="1" dirty="0"/>
              <a:t>200</a:t>
            </a:r>
            <a:endParaRPr lang="ja-JP" altLang="en-US" sz="40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813EDBB-662D-4471-8B82-65603DFC9D82}"/>
              </a:ext>
            </a:extLst>
          </p:cNvPr>
          <p:cNvSpPr txBox="1"/>
          <p:nvPr/>
        </p:nvSpPr>
        <p:spPr>
          <a:xfrm>
            <a:off x="189134" y="57815"/>
            <a:ext cx="70381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　同じあまさのカルピスは？　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234278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2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09094DAC-A89C-4AC2-815F-220E7775CD23}"/>
              </a:ext>
            </a:extLst>
          </p:cNvPr>
          <p:cNvCxnSpPr>
            <a:cxnSpLocks/>
          </p:cNvCxnSpPr>
          <p:nvPr/>
        </p:nvCxnSpPr>
        <p:spPr>
          <a:xfrm>
            <a:off x="3466771" y="4862561"/>
            <a:ext cx="0" cy="1080000"/>
          </a:xfrm>
          <a:prstGeom prst="line">
            <a:avLst/>
          </a:prstGeom>
          <a:ln w="177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453A61CC-6BBF-413D-BE26-FDB6D3DF21AA}"/>
              </a:ext>
            </a:extLst>
          </p:cNvPr>
          <p:cNvCxnSpPr>
            <a:cxnSpLocks/>
          </p:cNvCxnSpPr>
          <p:nvPr/>
        </p:nvCxnSpPr>
        <p:spPr>
          <a:xfrm>
            <a:off x="9736269" y="2702561"/>
            <a:ext cx="0" cy="3240000"/>
          </a:xfrm>
          <a:prstGeom prst="line">
            <a:avLst/>
          </a:prstGeom>
          <a:ln w="177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BE872F6E-D31E-484D-B128-BC752810F48C}"/>
              </a:ext>
            </a:extLst>
          </p:cNvPr>
          <p:cNvCxnSpPr>
            <a:cxnSpLocks/>
          </p:cNvCxnSpPr>
          <p:nvPr/>
        </p:nvCxnSpPr>
        <p:spPr>
          <a:xfrm>
            <a:off x="252867" y="5944116"/>
            <a:ext cx="1139700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9D88E87-F802-4FF0-AA3A-A0D673A577A3}"/>
              </a:ext>
            </a:extLst>
          </p:cNvPr>
          <p:cNvSpPr txBox="1"/>
          <p:nvPr/>
        </p:nvSpPr>
        <p:spPr>
          <a:xfrm>
            <a:off x="181750" y="113720"/>
            <a:ext cx="460520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/>
              <a:t>かげが長さは</a:t>
            </a:r>
            <a:endParaRPr lang="en-US" altLang="ja-JP" sz="5400" b="1" dirty="0"/>
          </a:p>
          <a:p>
            <a:r>
              <a:rPr lang="ja-JP" altLang="en-US" sz="5400" b="1" dirty="0">
                <a:solidFill>
                  <a:srgbClr val="0070C0"/>
                </a:solidFill>
              </a:rPr>
              <a:t>棒の長さ</a:t>
            </a:r>
            <a:r>
              <a:rPr lang="ja-JP" altLang="en-US" sz="5400" b="1" dirty="0"/>
              <a:t>の</a:t>
            </a:r>
            <a:endParaRPr lang="en-US" altLang="ja-JP" sz="5400" b="1" dirty="0"/>
          </a:p>
          <a:p>
            <a:r>
              <a:rPr lang="ja-JP" altLang="en-US" sz="5400" b="1" dirty="0"/>
              <a:t>何倍になって</a:t>
            </a:r>
            <a:endParaRPr lang="en-US" altLang="ja-JP" sz="5400" b="1" dirty="0"/>
          </a:p>
          <a:p>
            <a:r>
              <a:rPr lang="ja-JP" altLang="en-US" sz="5400" b="1" dirty="0"/>
              <a:t>いますか</a:t>
            </a: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2D64FF0-8EB2-40F9-99B8-BC79C39F6153}"/>
              </a:ext>
            </a:extLst>
          </p:cNvPr>
          <p:cNvCxnSpPr/>
          <p:nvPr/>
        </p:nvCxnSpPr>
        <p:spPr>
          <a:xfrm>
            <a:off x="7516405" y="5893133"/>
            <a:ext cx="2160000" cy="0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FCC65CB7-B048-4919-BF52-7486709F12C4}"/>
              </a:ext>
            </a:extLst>
          </p:cNvPr>
          <p:cNvCxnSpPr/>
          <p:nvPr/>
        </p:nvCxnSpPr>
        <p:spPr>
          <a:xfrm>
            <a:off x="2714409" y="5893133"/>
            <a:ext cx="720000" cy="0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1EBDCDF-D421-4A0E-8551-85DFA98D2156}"/>
              </a:ext>
            </a:extLst>
          </p:cNvPr>
          <p:cNvSpPr txBox="1"/>
          <p:nvPr/>
        </p:nvSpPr>
        <p:spPr>
          <a:xfrm>
            <a:off x="9871954" y="3292315"/>
            <a:ext cx="21877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>
                <a:solidFill>
                  <a:srgbClr val="0070C0"/>
                </a:solidFill>
              </a:rPr>
              <a:t>150</a:t>
            </a:r>
            <a:r>
              <a:rPr lang="ja-JP" altLang="en-US" sz="5400" b="1" dirty="0">
                <a:solidFill>
                  <a:srgbClr val="0070C0"/>
                </a:solidFill>
              </a:rPr>
              <a:t>㎝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8BA3DA4-83A3-4277-B908-EDED8E5B1CB0}"/>
              </a:ext>
            </a:extLst>
          </p:cNvPr>
          <p:cNvSpPr txBox="1"/>
          <p:nvPr/>
        </p:nvSpPr>
        <p:spPr>
          <a:xfrm>
            <a:off x="3526636" y="4862561"/>
            <a:ext cx="16763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>
                <a:solidFill>
                  <a:srgbClr val="0070C0"/>
                </a:solidFill>
              </a:rPr>
              <a:t>50</a:t>
            </a:r>
            <a:r>
              <a:rPr lang="ja-JP" altLang="en-US" sz="5400" b="1" dirty="0">
                <a:solidFill>
                  <a:srgbClr val="0070C0"/>
                </a:solidFill>
              </a:rPr>
              <a:t>㎝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308D518-C999-473C-9B8D-C559F66135FD}"/>
              </a:ext>
            </a:extLst>
          </p:cNvPr>
          <p:cNvSpPr txBox="1"/>
          <p:nvPr/>
        </p:nvSpPr>
        <p:spPr>
          <a:xfrm>
            <a:off x="2236218" y="5993543"/>
            <a:ext cx="16763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40</a:t>
            </a:r>
            <a:r>
              <a:rPr lang="ja-JP" altLang="en-US" sz="5400" b="1" dirty="0"/>
              <a:t>㎝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4295F50-E380-43EB-ADFA-D4BEF131C57C}"/>
              </a:ext>
            </a:extLst>
          </p:cNvPr>
          <p:cNvSpPr txBox="1"/>
          <p:nvPr/>
        </p:nvSpPr>
        <p:spPr>
          <a:xfrm>
            <a:off x="6988985" y="5993543"/>
            <a:ext cx="21877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120</a:t>
            </a:r>
            <a:r>
              <a:rPr lang="ja-JP" altLang="en-US" sz="5400" b="1" dirty="0"/>
              <a:t>㎝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52369FF-0E6B-4623-BBEF-8B454D515228}"/>
              </a:ext>
            </a:extLst>
          </p:cNvPr>
          <p:cNvSpPr txBox="1"/>
          <p:nvPr/>
        </p:nvSpPr>
        <p:spPr>
          <a:xfrm>
            <a:off x="4804437" y="512694"/>
            <a:ext cx="367536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120</a:t>
            </a:r>
            <a:r>
              <a:rPr lang="ja-JP" altLang="en-US" sz="5400" b="1" dirty="0">
                <a:solidFill>
                  <a:srgbClr val="FF0000"/>
                </a:solidFill>
              </a:rPr>
              <a:t>：</a:t>
            </a:r>
            <a:r>
              <a:rPr lang="en-US" altLang="ja-JP" sz="5400" b="1" dirty="0">
                <a:solidFill>
                  <a:srgbClr val="0070C0"/>
                </a:solidFill>
              </a:rPr>
              <a:t>150</a:t>
            </a:r>
            <a:endParaRPr lang="ja-JP" altLang="en-US" sz="5400" b="1" dirty="0">
              <a:solidFill>
                <a:srgbClr val="0070C0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98D4606-06CE-48C5-AF95-56F8F1FE1F5B}"/>
              </a:ext>
            </a:extLst>
          </p:cNvPr>
          <p:cNvSpPr txBox="1"/>
          <p:nvPr/>
        </p:nvSpPr>
        <p:spPr>
          <a:xfrm>
            <a:off x="4759692" y="1501689"/>
            <a:ext cx="499406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120</a:t>
            </a:r>
            <a:r>
              <a:rPr lang="en-US" altLang="ja-JP" sz="5400" b="1" dirty="0">
                <a:solidFill>
                  <a:srgbClr val="FF0000"/>
                </a:solidFill>
              </a:rPr>
              <a:t>÷</a:t>
            </a:r>
            <a:r>
              <a:rPr lang="en-US" altLang="ja-JP" sz="5400" b="1" dirty="0">
                <a:solidFill>
                  <a:srgbClr val="0070C0"/>
                </a:solidFill>
              </a:rPr>
              <a:t>150</a:t>
            </a:r>
            <a:r>
              <a:rPr lang="ja-JP" altLang="en-US" sz="5400" b="1" dirty="0">
                <a:solidFill>
                  <a:srgbClr val="0070C0"/>
                </a:solidFill>
              </a:rPr>
              <a:t>＝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3C38FEF-3167-4E16-B4E6-4C6841C0CA1E}"/>
              </a:ext>
            </a:extLst>
          </p:cNvPr>
          <p:cNvSpPr txBox="1"/>
          <p:nvPr/>
        </p:nvSpPr>
        <p:spPr>
          <a:xfrm>
            <a:off x="8434430" y="1086191"/>
            <a:ext cx="152914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120</a:t>
            </a:r>
          </a:p>
          <a:p>
            <a:r>
              <a:rPr lang="en-US" altLang="ja-JP" sz="5400" b="1" dirty="0">
                <a:solidFill>
                  <a:srgbClr val="0070C0"/>
                </a:solidFill>
              </a:rPr>
              <a:t>150</a:t>
            </a:r>
            <a:endParaRPr lang="ja-JP" altLang="en-US" sz="5400" b="1" dirty="0">
              <a:solidFill>
                <a:srgbClr val="0070C0"/>
              </a:solidFill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E07D0FE5-BA48-43EE-95B9-F2A647E9BB08}"/>
              </a:ext>
            </a:extLst>
          </p:cNvPr>
          <p:cNvCxnSpPr>
            <a:cxnSpLocks/>
          </p:cNvCxnSpPr>
          <p:nvPr/>
        </p:nvCxnSpPr>
        <p:spPr>
          <a:xfrm flipH="1">
            <a:off x="8479799" y="1926283"/>
            <a:ext cx="12739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212EB91-A238-4A63-B3FF-73BA15C93FE6}"/>
              </a:ext>
            </a:extLst>
          </p:cNvPr>
          <p:cNvSpPr txBox="1"/>
          <p:nvPr/>
        </p:nvSpPr>
        <p:spPr>
          <a:xfrm>
            <a:off x="9796318" y="1516066"/>
            <a:ext cx="9999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0070C0"/>
                </a:solidFill>
              </a:rPr>
              <a:t>＝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7213ED0-2F88-48CE-9A0C-49CE01439BD2}"/>
              </a:ext>
            </a:extLst>
          </p:cNvPr>
          <p:cNvSpPr txBox="1"/>
          <p:nvPr/>
        </p:nvSpPr>
        <p:spPr>
          <a:xfrm>
            <a:off x="10490542" y="1100568"/>
            <a:ext cx="104270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</a:t>
            </a:r>
          </a:p>
          <a:p>
            <a:r>
              <a:rPr lang="en-US" altLang="ja-JP" sz="5400" b="1" dirty="0">
                <a:solidFill>
                  <a:srgbClr val="0070C0"/>
                </a:solidFill>
              </a:rPr>
              <a:t>5</a:t>
            </a:r>
            <a:endParaRPr lang="ja-JP" altLang="en-US" sz="5400" b="1" dirty="0">
              <a:solidFill>
                <a:srgbClr val="0070C0"/>
              </a:solidFill>
            </a:endParaRP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FCCC96CC-61DB-4D5A-B6A4-78C39467BE16}"/>
              </a:ext>
            </a:extLst>
          </p:cNvPr>
          <p:cNvCxnSpPr>
            <a:cxnSpLocks/>
          </p:cNvCxnSpPr>
          <p:nvPr/>
        </p:nvCxnSpPr>
        <p:spPr>
          <a:xfrm flipH="1">
            <a:off x="10490542" y="1926283"/>
            <a:ext cx="59959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C4D5845-32DF-4004-84B8-9916941920AC}"/>
              </a:ext>
            </a:extLst>
          </p:cNvPr>
          <p:cNvSpPr txBox="1"/>
          <p:nvPr/>
        </p:nvSpPr>
        <p:spPr>
          <a:xfrm>
            <a:off x="6506459" y="2615477"/>
            <a:ext cx="104270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</a:t>
            </a:r>
          </a:p>
          <a:p>
            <a:r>
              <a:rPr lang="en-US" altLang="ja-JP" sz="5400" b="1" dirty="0">
                <a:solidFill>
                  <a:srgbClr val="0070C0"/>
                </a:solidFill>
              </a:rPr>
              <a:t>5</a:t>
            </a:r>
            <a:endParaRPr lang="ja-JP" altLang="en-US" sz="5400" b="1" dirty="0">
              <a:solidFill>
                <a:srgbClr val="0070C0"/>
              </a:solidFill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37996A64-CFC2-4DD7-9D9D-5222B8B8B8A6}"/>
              </a:ext>
            </a:extLst>
          </p:cNvPr>
          <p:cNvCxnSpPr>
            <a:cxnSpLocks/>
          </p:cNvCxnSpPr>
          <p:nvPr/>
        </p:nvCxnSpPr>
        <p:spPr>
          <a:xfrm flipH="1">
            <a:off x="6506459" y="3441192"/>
            <a:ext cx="59959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EBA33200-0B9F-46C0-876C-2C7947856BE6}"/>
              </a:ext>
            </a:extLst>
          </p:cNvPr>
          <p:cNvSpPr txBox="1"/>
          <p:nvPr/>
        </p:nvSpPr>
        <p:spPr>
          <a:xfrm>
            <a:off x="7057656" y="3030975"/>
            <a:ext cx="104270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/>
              <a:t>倍</a:t>
            </a:r>
            <a:endParaRPr lang="ja-JP" altLang="en-US" sz="5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64309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D9F08BB-02E0-4F2C-A0BB-6C6514AAA0D4}"/>
              </a:ext>
            </a:extLst>
          </p:cNvPr>
          <p:cNvSpPr txBox="1"/>
          <p:nvPr/>
        </p:nvSpPr>
        <p:spPr>
          <a:xfrm>
            <a:off x="1890433" y="3731181"/>
            <a:ext cx="367536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120</a:t>
            </a:r>
            <a:r>
              <a:rPr lang="ja-JP" altLang="en-US" sz="5400" b="1" dirty="0">
                <a:solidFill>
                  <a:srgbClr val="FF0000"/>
                </a:solidFill>
              </a:rPr>
              <a:t>：</a:t>
            </a:r>
            <a:r>
              <a:rPr lang="en-US" altLang="ja-JP" sz="5400" b="1" dirty="0">
                <a:solidFill>
                  <a:srgbClr val="0070C0"/>
                </a:solidFill>
              </a:rPr>
              <a:t>150</a:t>
            </a:r>
            <a:endParaRPr lang="ja-JP" altLang="en-US" sz="5400" b="1" dirty="0">
              <a:solidFill>
                <a:srgbClr val="0070C0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CE2E0-6245-4B08-B2E2-90904C65E7BE}"/>
              </a:ext>
            </a:extLst>
          </p:cNvPr>
          <p:cNvSpPr txBox="1"/>
          <p:nvPr/>
        </p:nvSpPr>
        <p:spPr>
          <a:xfrm>
            <a:off x="1845688" y="4720176"/>
            <a:ext cx="499406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120</a:t>
            </a:r>
            <a:r>
              <a:rPr lang="en-US" altLang="ja-JP" sz="5400" b="1" dirty="0">
                <a:solidFill>
                  <a:srgbClr val="FF0000"/>
                </a:solidFill>
              </a:rPr>
              <a:t>÷</a:t>
            </a:r>
            <a:r>
              <a:rPr lang="en-US" altLang="ja-JP" sz="5400" b="1" dirty="0">
                <a:solidFill>
                  <a:srgbClr val="0070C0"/>
                </a:solidFill>
              </a:rPr>
              <a:t>150</a:t>
            </a:r>
            <a:r>
              <a:rPr lang="ja-JP" altLang="en-US" sz="5400" b="1" dirty="0">
                <a:solidFill>
                  <a:srgbClr val="0070C0"/>
                </a:solidFill>
              </a:rPr>
              <a:t>＝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3F27F42-1CD1-40C1-8331-4577D7AE0E75}"/>
              </a:ext>
            </a:extLst>
          </p:cNvPr>
          <p:cNvSpPr txBox="1"/>
          <p:nvPr/>
        </p:nvSpPr>
        <p:spPr>
          <a:xfrm>
            <a:off x="5520426" y="4304678"/>
            <a:ext cx="152914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120</a:t>
            </a:r>
          </a:p>
          <a:p>
            <a:r>
              <a:rPr lang="en-US" altLang="ja-JP" sz="5400" b="1" dirty="0">
                <a:solidFill>
                  <a:srgbClr val="0070C0"/>
                </a:solidFill>
              </a:rPr>
              <a:t>150</a:t>
            </a:r>
            <a:endParaRPr lang="ja-JP" altLang="en-US" sz="5400" b="1" dirty="0">
              <a:solidFill>
                <a:srgbClr val="0070C0"/>
              </a:solidFill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26788D65-F93D-47AD-896C-D1A7DEA4B044}"/>
              </a:ext>
            </a:extLst>
          </p:cNvPr>
          <p:cNvCxnSpPr>
            <a:cxnSpLocks/>
          </p:cNvCxnSpPr>
          <p:nvPr/>
        </p:nvCxnSpPr>
        <p:spPr>
          <a:xfrm flipH="1">
            <a:off x="5565795" y="5144770"/>
            <a:ext cx="12739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271EC13-A24B-4706-834A-3FE3679C3C1C}"/>
              </a:ext>
            </a:extLst>
          </p:cNvPr>
          <p:cNvSpPr txBox="1"/>
          <p:nvPr/>
        </p:nvSpPr>
        <p:spPr>
          <a:xfrm>
            <a:off x="6882314" y="4734553"/>
            <a:ext cx="9999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0070C0"/>
                </a:solidFill>
              </a:rPr>
              <a:t>＝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6A96ABC-F502-45C4-A3FD-F611690C8417}"/>
              </a:ext>
            </a:extLst>
          </p:cNvPr>
          <p:cNvSpPr txBox="1"/>
          <p:nvPr/>
        </p:nvSpPr>
        <p:spPr>
          <a:xfrm>
            <a:off x="7620614" y="4304678"/>
            <a:ext cx="104270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</a:t>
            </a:r>
          </a:p>
          <a:p>
            <a:r>
              <a:rPr lang="en-US" altLang="ja-JP" sz="5400" b="1" dirty="0">
                <a:solidFill>
                  <a:srgbClr val="0070C0"/>
                </a:solidFill>
              </a:rPr>
              <a:t>5</a:t>
            </a:r>
            <a:endParaRPr lang="ja-JP" altLang="en-US" sz="5400" b="1" dirty="0">
              <a:solidFill>
                <a:srgbClr val="0070C0"/>
              </a:solidFill>
            </a:endParaRP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EA8B8AF-1E71-44B3-A1F0-423BF32A86BE}"/>
              </a:ext>
            </a:extLst>
          </p:cNvPr>
          <p:cNvCxnSpPr>
            <a:cxnSpLocks/>
          </p:cNvCxnSpPr>
          <p:nvPr/>
        </p:nvCxnSpPr>
        <p:spPr>
          <a:xfrm flipH="1">
            <a:off x="7576538" y="5144770"/>
            <a:ext cx="59959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D83037F-50A1-40B7-8679-44E3E09F8DFE}"/>
              </a:ext>
            </a:extLst>
          </p:cNvPr>
          <p:cNvSpPr txBox="1"/>
          <p:nvPr/>
        </p:nvSpPr>
        <p:spPr>
          <a:xfrm>
            <a:off x="2896048" y="969240"/>
            <a:ext cx="279463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40</a:t>
            </a:r>
            <a:r>
              <a:rPr lang="ja-JP" altLang="en-US" sz="5400" b="1" dirty="0">
                <a:solidFill>
                  <a:srgbClr val="FF0000"/>
                </a:solidFill>
              </a:rPr>
              <a:t>：</a:t>
            </a:r>
            <a:r>
              <a:rPr lang="en-US" altLang="ja-JP" sz="5400" b="1" dirty="0">
                <a:solidFill>
                  <a:srgbClr val="0070C0"/>
                </a:solidFill>
              </a:rPr>
              <a:t>50</a:t>
            </a:r>
            <a:endParaRPr lang="ja-JP" altLang="en-US" sz="5400" b="1" dirty="0">
              <a:solidFill>
                <a:srgbClr val="0070C0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3959C6-A8BD-49BE-8EB1-072068FFBE97}"/>
              </a:ext>
            </a:extLst>
          </p:cNvPr>
          <p:cNvSpPr txBox="1"/>
          <p:nvPr/>
        </p:nvSpPr>
        <p:spPr>
          <a:xfrm>
            <a:off x="2896047" y="1961136"/>
            <a:ext cx="337879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40</a:t>
            </a:r>
            <a:r>
              <a:rPr lang="en-US" altLang="ja-JP" sz="5400" b="1" dirty="0">
                <a:solidFill>
                  <a:srgbClr val="FF0000"/>
                </a:solidFill>
              </a:rPr>
              <a:t>÷</a:t>
            </a:r>
            <a:r>
              <a:rPr lang="en-US" altLang="ja-JP" sz="5400" b="1" dirty="0">
                <a:solidFill>
                  <a:srgbClr val="0070C0"/>
                </a:solidFill>
              </a:rPr>
              <a:t>50</a:t>
            </a:r>
            <a:r>
              <a:rPr lang="ja-JP" altLang="en-US" sz="5400" b="1" dirty="0">
                <a:solidFill>
                  <a:srgbClr val="0070C0"/>
                </a:solidFill>
              </a:rPr>
              <a:t>＝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F392458-B6A1-4EEE-BC27-A69C7F266217}"/>
              </a:ext>
            </a:extLst>
          </p:cNvPr>
          <p:cNvSpPr txBox="1"/>
          <p:nvPr/>
        </p:nvSpPr>
        <p:spPr>
          <a:xfrm>
            <a:off x="5889177" y="1545638"/>
            <a:ext cx="104270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40</a:t>
            </a:r>
          </a:p>
          <a:p>
            <a:r>
              <a:rPr lang="en-US" altLang="ja-JP" sz="5400" b="1" dirty="0">
                <a:solidFill>
                  <a:srgbClr val="0070C0"/>
                </a:solidFill>
              </a:rPr>
              <a:t>50</a:t>
            </a:r>
            <a:endParaRPr lang="ja-JP" altLang="en-US" sz="5400" b="1" dirty="0">
              <a:solidFill>
                <a:srgbClr val="0070C0"/>
              </a:solidFill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47F78F72-E239-40AE-B414-28D06DCA73C4}"/>
              </a:ext>
            </a:extLst>
          </p:cNvPr>
          <p:cNvCxnSpPr>
            <a:cxnSpLocks/>
          </p:cNvCxnSpPr>
          <p:nvPr/>
        </p:nvCxnSpPr>
        <p:spPr>
          <a:xfrm flipH="1">
            <a:off x="5889177" y="2385730"/>
            <a:ext cx="1042705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5AAE29D-01C0-40DB-B2F9-C485CD492C7B}"/>
              </a:ext>
            </a:extLst>
          </p:cNvPr>
          <p:cNvSpPr txBox="1"/>
          <p:nvPr/>
        </p:nvSpPr>
        <p:spPr>
          <a:xfrm>
            <a:off x="6882313" y="2002243"/>
            <a:ext cx="9999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0070C0"/>
                </a:solidFill>
              </a:rPr>
              <a:t>＝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31F9B0E-9F0A-4D76-BC31-B3B02A4C6A6A}"/>
              </a:ext>
            </a:extLst>
          </p:cNvPr>
          <p:cNvSpPr txBox="1"/>
          <p:nvPr/>
        </p:nvSpPr>
        <p:spPr>
          <a:xfrm>
            <a:off x="7620614" y="1552261"/>
            <a:ext cx="104270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</a:t>
            </a:r>
          </a:p>
          <a:p>
            <a:r>
              <a:rPr lang="en-US" altLang="ja-JP" sz="5400" b="1" dirty="0">
                <a:solidFill>
                  <a:srgbClr val="0070C0"/>
                </a:solidFill>
              </a:rPr>
              <a:t>5</a:t>
            </a:r>
            <a:endParaRPr lang="ja-JP" altLang="en-US" sz="5400" b="1" dirty="0">
              <a:solidFill>
                <a:srgbClr val="0070C0"/>
              </a:solidFill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53607CC6-B914-4739-8BA4-74243D60A422}"/>
              </a:ext>
            </a:extLst>
          </p:cNvPr>
          <p:cNvCxnSpPr>
            <a:cxnSpLocks/>
          </p:cNvCxnSpPr>
          <p:nvPr/>
        </p:nvCxnSpPr>
        <p:spPr>
          <a:xfrm flipH="1">
            <a:off x="7620614" y="2392353"/>
            <a:ext cx="59959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105544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D88DE81-D016-4EBD-8F5F-004478215F34}"/>
              </a:ext>
            </a:extLst>
          </p:cNvPr>
          <p:cNvSpPr txBox="1"/>
          <p:nvPr/>
        </p:nvSpPr>
        <p:spPr>
          <a:xfrm>
            <a:off x="2663615" y="12198"/>
            <a:ext cx="941212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</a:t>
            </a:r>
            <a:r>
              <a:rPr kumimoji="0" lang="ja-JP" altLang="en-US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kumimoji="0" lang="en-US" altLang="ja-JP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</a:t>
            </a:r>
            <a:r>
              <a:rPr kumimoji="0" lang="ja-JP" altLang="en-US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であらわされる比で，</a:t>
            </a:r>
            <a:r>
              <a:rPr kumimoji="0" lang="en-US" altLang="ja-JP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</a:t>
            </a:r>
            <a:r>
              <a:rPr kumimoji="0" lang="ja-JP" altLang="en-US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</a:t>
            </a:r>
            <a:r>
              <a:rPr kumimoji="0" lang="en-US" altLang="ja-JP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</a:t>
            </a:r>
            <a:r>
              <a:rPr kumimoji="0" lang="ja-JP" altLang="en-US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の何倍になっているかを表す数を比の値といいます。</a:t>
            </a:r>
            <a:endParaRPr kumimoji="0" lang="ja-JP" altLang="ja-JP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D9382A8-6B42-4C60-B4B7-038603245C81}"/>
              </a:ext>
            </a:extLst>
          </p:cNvPr>
          <p:cNvSpPr txBox="1"/>
          <p:nvPr/>
        </p:nvSpPr>
        <p:spPr>
          <a:xfrm>
            <a:off x="2505352" y="3714945"/>
            <a:ext cx="103403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6000" b="1" dirty="0">
                <a:solidFill>
                  <a:srgbClr val="FF0000"/>
                </a:solidFill>
              </a:rPr>
              <a:t>A</a:t>
            </a:r>
          </a:p>
          <a:p>
            <a:r>
              <a:rPr lang="en-US" altLang="ja-JP" sz="6000" b="1" dirty="0">
                <a:solidFill>
                  <a:srgbClr val="FF0000"/>
                </a:solidFill>
              </a:rPr>
              <a:t> B</a:t>
            </a:r>
            <a:endParaRPr lang="ja-JP" altLang="en-US" sz="4800" b="1" dirty="0">
              <a:solidFill>
                <a:srgbClr val="FF0000"/>
              </a:solidFill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07733A33-87D9-4063-BA90-BFB14D61CE26}"/>
              </a:ext>
            </a:extLst>
          </p:cNvPr>
          <p:cNvCxnSpPr>
            <a:cxnSpLocks/>
          </p:cNvCxnSpPr>
          <p:nvPr/>
        </p:nvCxnSpPr>
        <p:spPr>
          <a:xfrm>
            <a:off x="2663615" y="4621849"/>
            <a:ext cx="81423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DFFCD1E-CE84-433D-B1B5-F2527A1E3C64}"/>
              </a:ext>
            </a:extLst>
          </p:cNvPr>
          <p:cNvSpPr txBox="1"/>
          <p:nvPr/>
        </p:nvSpPr>
        <p:spPr>
          <a:xfrm>
            <a:off x="2351197" y="2817222"/>
            <a:ext cx="27476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A</a:t>
            </a:r>
            <a:r>
              <a:rPr lang="ja-JP" altLang="en-US" sz="4800" b="1" dirty="0"/>
              <a:t> ： </a:t>
            </a:r>
            <a:r>
              <a:rPr lang="en-US" altLang="ja-JP" sz="4800" b="1" dirty="0"/>
              <a:t>B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B2815AA-6403-44D5-8DC4-D82053583B3F}"/>
              </a:ext>
            </a:extLst>
          </p:cNvPr>
          <p:cNvSpPr txBox="1"/>
          <p:nvPr/>
        </p:nvSpPr>
        <p:spPr>
          <a:xfrm>
            <a:off x="7113087" y="2314197"/>
            <a:ext cx="263623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5</a:t>
            </a:r>
            <a:r>
              <a:rPr lang="ja-JP" altLang="en-US" sz="4800" b="1" dirty="0"/>
              <a:t> ： </a:t>
            </a:r>
            <a:r>
              <a:rPr lang="en-US" altLang="ja-JP" sz="4800" b="1" dirty="0"/>
              <a:t>10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76B272E-6CF9-4D07-8D58-01A86243B327}"/>
              </a:ext>
            </a:extLst>
          </p:cNvPr>
          <p:cNvSpPr txBox="1"/>
          <p:nvPr/>
        </p:nvSpPr>
        <p:spPr>
          <a:xfrm>
            <a:off x="5843232" y="2493795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AF4494C-713F-4D6E-8BA7-D35718D3D31A}"/>
              </a:ext>
            </a:extLst>
          </p:cNvPr>
          <p:cNvSpPr txBox="1"/>
          <p:nvPr/>
        </p:nvSpPr>
        <p:spPr>
          <a:xfrm>
            <a:off x="6024262" y="3900082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29" name="矢印: 環状 28">
            <a:extLst>
              <a:ext uri="{FF2B5EF4-FFF2-40B4-BE49-F238E27FC236}">
                <a16:creationId xmlns:a16="http://schemas.microsoft.com/office/drawing/2014/main" id="{4873F371-C80B-4918-92F0-420CA4E13912}"/>
              </a:ext>
            </a:extLst>
          </p:cNvPr>
          <p:cNvSpPr/>
          <p:nvPr/>
        </p:nvSpPr>
        <p:spPr>
          <a:xfrm rot="5851371">
            <a:off x="3922732" y="2938861"/>
            <a:ext cx="700953" cy="113889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" name="矢印: 環状 30">
            <a:extLst>
              <a:ext uri="{FF2B5EF4-FFF2-40B4-BE49-F238E27FC236}">
                <a16:creationId xmlns:a16="http://schemas.microsoft.com/office/drawing/2014/main" id="{594EE7C0-E21D-47D4-BC51-031E9CB890C2}"/>
              </a:ext>
            </a:extLst>
          </p:cNvPr>
          <p:cNvSpPr/>
          <p:nvPr/>
        </p:nvSpPr>
        <p:spPr>
          <a:xfrm rot="16519367">
            <a:off x="1920255" y="2352284"/>
            <a:ext cx="789012" cy="113889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2B79DC0-369A-4D49-B065-DF654BA85EA8}"/>
              </a:ext>
            </a:extLst>
          </p:cNvPr>
          <p:cNvSpPr txBox="1"/>
          <p:nvPr/>
        </p:nvSpPr>
        <p:spPr>
          <a:xfrm>
            <a:off x="1016983" y="2898893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A6247AA-EA01-4910-B5C2-24A735685A1A}"/>
              </a:ext>
            </a:extLst>
          </p:cNvPr>
          <p:cNvSpPr txBox="1"/>
          <p:nvPr/>
        </p:nvSpPr>
        <p:spPr>
          <a:xfrm>
            <a:off x="631318" y="4456654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34" name="矢印: 環状 33">
            <a:extLst>
              <a:ext uri="{FF2B5EF4-FFF2-40B4-BE49-F238E27FC236}">
                <a16:creationId xmlns:a16="http://schemas.microsoft.com/office/drawing/2014/main" id="{A9C1667F-D2D9-4C7D-81FF-ADE8F36E5735}"/>
              </a:ext>
            </a:extLst>
          </p:cNvPr>
          <p:cNvSpPr/>
          <p:nvPr/>
        </p:nvSpPr>
        <p:spPr>
          <a:xfrm rot="5851371">
            <a:off x="8949911" y="2511617"/>
            <a:ext cx="700953" cy="113889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5" name="矢印: 環状 34">
            <a:extLst>
              <a:ext uri="{FF2B5EF4-FFF2-40B4-BE49-F238E27FC236}">
                <a16:creationId xmlns:a16="http://schemas.microsoft.com/office/drawing/2014/main" id="{9977CA53-D96E-4524-AE25-A083B236CF71}"/>
              </a:ext>
            </a:extLst>
          </p:cNvPr>
          <p:cNvSpPr/>
          <p:nvPr/>
        </p:nvSpPr>
        <p:spPr>
          <a:xfrm rot="16519367">
            <a:off x="6718582" y="1832498"/>
            <a:ext cx="789012" cy="113889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D039CC8-951F-4E6D-9357-18B76B1047C7}"/>
              </a:ext>
            </a:extLst>
          </p:cNvPr>
          <p:cNvSpPr txBox="1"/>
          <p:nvPr/>
        </p:nvSpPr>
        <p:spPr>
          <a:xfrm>
            <a:off x="204540" y="58364"/>
            <a:ext cx="245907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比の値</a:t>
            </a:r>
            <a:endParaRPr lang="ja-JP" altLang="en-US" sz="40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8347DC7-B7D9-4122-87B3-01B97B0CE0E2}"/>
              </a:ext>
            </a:extLst>
          </p:cNvPr>
          <p:cNvSpPr txBox="1"/>
          <p:nvPr/>
        </p:nvSpPr>
        <p:spPr>
          <a:xfrm>
            <a:off x="5575800" y="5844702"/>
            <a:ext cx="44536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4000" dirty="0">
                <a:solidFill>
                  <a:srgbClr val="454545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kumimoji="0" lang="ja-JP" altLang="en-US" sz="4000" dirty="0">
                <a:solidFill>
                  <a:srgbClr val="454545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      にあたる。</a:t>
            </a:r>
            <a:endParaRPr kumimoji="0" lang="ja-JP" altLang="ja-JP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E0E9F0CF-128A-4728-A598-B66EC0EEBA45}"/>
              </a:ext>
            </a:extLst>
          </p:cNvPr>
          <p:cNvGrpSpPr/>
          <p:nvPr/>
        </p:nvGrpSpPr>
        <p:grpSpPr>
          <a:xfrm>
            <a:off x="6759199" y="5584294"/>
            <a:ext cx="1043412" cy="1291003"/>
            <a:chOff x="8682848" y="2717370"/>
            <a:chExt cx="1043412" cy="1291003"/>
          </a:xfrm>
        </p:grpSpPr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55F76E7A-F8C0-46EA-B911-AC28A3EE5BF3}"/>
                </a:ext>
              </a:extLst>
            </p:cNvPr>
            <p:cNvSpPr txBox="1"/>
            <p:nvPr/>
          </p:nvSpPr>
          <p:spPr>
            <a:xfrm>
              <a:off x="8692221" y="3177376"/>
              <a:ext cx="1034039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 </a:t>
              </a:r>
              <a:r>
                <a:rPr lang="en-US" altLang="ja-JP" sz="3600" b="1" dirty="0"/>
                <a:t>2</a:t>
              </a:r>
              <a:endParaRPr lang="ja-JP" altLang="en-US" sz="4800" b="1" dirty="0"/>
            </a:p>
          </p:txBody>
        </p: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1A315DDA-1F34-4513-BC38-9D759DA0B124}"/>
                </a:ext>
              </a:extLst>
            </p:cNvPr>
            <p:cNvCxnSpPr>
              <a:cxnSpLocks/>
            </p:cNvCxnSpPr>
            <p:nvPr/>
          </p:nvCxnSpPr>
          <p:spPr>
            <a:xfrm>
              <a:off x="8808364" y="3355248"/>
              <a:ext cx="590159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ABA6AE16-F43D-4C8F-AA55-8C0690CBE42C}"/>
                </a:ext>
              </a:extLst>
            </p:cNvPr>
            <p:cNvSpPr txBox="1"/>
            <p:nvPr/>
          </p:nvSpPr>
          <p:spPr>
            <a:xfrm>
              <a:off x="8682848" y="2717370"/>
              <a:ext cx="72430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 dirty="0"/>
                <a:t> </a:t>
              </a:r>
              <a:r>
                <a:rPr lang="en-US" altLang="ja-JP" sz="3600" b="1" dirty="0"/>
                <a:t>1</a:t>
              </a:r>
            </a:p>
          </p:txBody>
        </p:sp>
      </p:grp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7EEC45D-90ED-4D63-9D40-BCF14D0F37E6}"/>
              </a:ext>
            </a:extLst>
          </p:cNvPr>
          <p:cNvSpPr txBox="1"/>
          <p:nvPr/>
        </p:nvSpPr>
        <p:spPr>
          <a:xfrm>
            <a:off x="5292787" y="5123217"/>
            <a:ext cx="643684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4000" b="1" dirty="0">
                <a:solidFill>
                  <a:srgbClr val="454545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kumimoji="0" lang="ja-JP" altLang="ja-JP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を１</a:t>
            </a:r>
            <a:r>
              <a:rPr kumimoji="0" lang="en-US" altLang="ja-JP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kumimoji="0" lang="ja-JP" altLang="en-US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もと</a:t>
            </a:r>
            <a:r>
              <a:rPr kumimoji="0" lang="en-US" altLang="ja-JP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r>
              <a:rPr kumimoji="0" lang="ja-JP" altLang="en-US" sz="4000" b="1" dirty="0">
                <a:solidFill>
                  <a:srgbClr val="454545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</a:t>
            </a:r>
            <a:r>
              <a:rPr kumimoji="0" lang="ja-JP" altLang="ja-JP" sz="4000" b="0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したときに、</a:t>
            </a:r>
            <a:r>
              <a:rPr kumimoji="0" lang="en-US" altLang="ja-JP" sz="4000" b="0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kumimoji="0" lang="ja-JP" altLang="en-US" sz="4000" b="0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</a:t>
            </a:r>
            <a:endParaRPr kumimoji="0" lang="en-US" altLang="ja-JP" sz="4000" b="0" i="0" u="none" strike="noStrike" cap="none" normalizeH="0" baseline="0" dirty="0">
              <a:ln>
                <a:noFill/>
              </a:ln>
              <a:solidFill>
                <a:srgbClr val="454545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49D79493-6101-48AF-AFA7-8A5DFA0B6F46}"/>
              </a:ext>
            </a:extLst>
          </p:cNvPr>
          <p:cNvGrpSpPr/>
          <p:nvPr/>
        </p:nvGrpSpPr>
        <p:grpSpPr>
          <a:xfrm>
            <a:off x="9315816" y="3303841"/>
            <a:ext cx="1132572" cy="1861002"/>
            <a:chOff x="8608820" y="2420625"/>
            <a:chExt cx="1132572" cy="1861002"/>
          </a:xfrm>
        </p:grpSpPr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2B486434-C329-4482-B305-205ADC783FBB}"/>
                </a:ext>
              </a:extLst>
            </p:cNvPr>
            <p:cNvSpPr txBox="1"/>
            <p:nvPr/>
          </p:nvSpPr>
          <p:spPr>
            <a:xfrm>
              <a:off x="8618474" y="3173631"/>
              <a:ext cx="1034039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6600" dirty="0"/>
                <a:t> </a:t>
              </a:r>
              <a:r>
                <a:rPr lang="en-US" altLang="ja-JP" sz="5400" b="1" dirty="0"/>
                <a:t>2</a:t>
              </a:r>
              <a:endParaRPr lang="ja-JP" altLang="en-US" sz="6600" b="1" dirty="0"/>
            </a:p>
          </p:txBody>
        </p: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46A08D90-9C52-4C89-8B8B-A63B9F8F7EEC}"/>
                </a:ext>
              </a:extLst>
            </p:cNvPr>
            <p:cNvCxnSpPr>
              <a:cxnSpLocks/>
            </p:cNvCxnSpPr>
            <p:nvPr/>
          </p:nvCxnSpPr>
          <p:spPr>
            <a:xfrm>
              <a:off x="8808364" y="3355248"/>
              <a:ext cx="590159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D314AA1F-4552-4D62-9B6C-2A33C5D4727B}"/>
                </a:ext>
              </a:extLst>
            </p:cNvPr>
            <p:cNvSpPr txBox="1"/>
            <p:nvPr/>
          </p:nvSpPr>
          <p:spPr>
            <a:xfrm>
              <a:off x="8608820" y="2420625"/>
              <a:ext cx="1132572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6600" dirty="0"/>
                <a:t> </a:t>
              </a:r>
              <a:r>
                <a:rPr lang="en-US" altLang="ja-JP" sz="4800" b="1" dirty="0"/>
                <a:t>1</a:t>
              </a:r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1E4D5D63-F129-47D1-84C4-E6A6F36574E6}"/>
              </a:ext>
            </a:extLst>
          </p:cNvPr>
          <p:cNvSpPr txBox="1"/>
          <p:nvPr/>
        </p:nvSpPr>
        <p:spPr>
          <a:xfrm>
            <a:off x="856929" y="1974426"/>
            <a:ext cx="494835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chemeClr val="accent1"/>
                </a:solidFill>
              </a:rPr>
              <a:t>右に回すと比の値</a:t>
            </a:r>
            <a:endParaRPr lang="ja-JP" altLang="en-US" sz="2800" dirty="0">
              <a:solidFill>
                <a:schemeClr val="accent1"/>
              </a:solidFill>
            </a:endParaRP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656563A4-335E-4269-93E1-832210CB2D14}"/>
              </a:ext>
            </a:extLst>
          </p:cNvPr>
          <p:cNvGrpSpPr/>
          <p:nvPr/>
        </p:nvGrpSpPr>
        <p:grpSpPr>
          <a:xfrm>
            <a:off x="7845219" y="3281985"/>
            <a:ext cx="1132572" cy="1799655"/>
            <a:chOff x="8608820" y="2420625"/>
            <a:chExt cx="1132572" cy="1799655"/>
          </a:xfrm>
        </p:grpSpPr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62D08F83-7E52-4670-B8CD-874CADFC8649}"/>
                </a:ext>
              </a:extLst>
            </p:cNvPr>
            <p:cNvSpPr txBox="1"/>
            <p:nvPr/>
          </p:nvSpPr>
          <p:spPr>
            <a:xfrm>
              <a:off x="8638385" y="3296950"/>
              <a:ext cx="1034039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5400" b="1" dirty="0"/>
                <a:t>10</a:t>
              </a:r>
              <a:endParaRPr lang="ja-JP" altLang="en-US" sz="6600" b="1" dirty="0"/>
            </a:p>
          </p:txBody>
        </p: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AE94210B-46F8-4396-8601-1ED5E9BB504A}"/>
                </a:ext>
              </a:extLst>
            </p:cNvPr>
            <p:cNvCxnSpPr>
              <a:cxnSpLocks/>
            </p:cNvCxnSpPr>
            <p:nvPr/>
          </p:nvCxnSpPr>
          <p:spPr>
            <a:xfrm>
              <a:off x="8808364" y="3355248"/>
              <a:ext cx="590159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7C43EFBC-AE97-4AE7-B829-7CC017310287}"/>
                </a:ext>
              </a:extLst>
            </p:cNvPr>
            <p:cNvSpPr txBox="1"/>
            <p:nvPr/>
          </p:nvSpPr>
          <p:spPr>
            <a:xfrm>
              <a:off x="8608820" y="2420625"/>
              <a:ext cx="1132572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6600" dirty="0"/>
                <a:t> </a:t>
              </a:r>
              <a:r>
                <a:rPr lang="en-US" altLang="ja-JP" sz="4800" b="1" dirty="0"/>
                <a:t>5</a:t>
              </a:r>
            </a:p>
          </p:txBody>
        </p:sp>
      </p:grp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076B0A66-EB0B-49DC-B758-295435FDBFE0}"/>
              </a:ext>
            </a:extLst>
          </p:cNvPr>
          <p:cNvSpPr txBox="1"/>
          <p:nvPr/>
        </p:nvSpPr>
        <p:spPr>
          <a:xfrm>
            <a:off x="8697776" y="3817212"/>
            <a:ext cx="8447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＝</a:t>
            </a:r>
            <a:endParaRPr lang="en-US" altLang="ja-JP" sz="4800" b="1" dirty="0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AD755D3C-6FBC-455B-BA3E-EC39841A0006}"/>
              </a:ext>
            </a:extLst>
          </p:cNvPr>
          <p:cNvCxnSpPr/>
          <p:nvPr/>
        </p:nvCxnSpPr>
        <p:spPr>
          <a:xfrm>
            <a:off x="8044763" y="3606779"/>
            <a:ext cx="590159" cy="45006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952CE424-7E28-4E0F-9D14-E505E0FEE8E9}"/>
              </a:ext>
            </a:extLst>
          </p:cNvPr>
          <p:cNvCxnSpPr>
            <a:cxnSpLocks/>
          </p:cNvCxnSpPr>
          <p:nvPr/>
        </p:nvCxnSpPr>
        <p:spPr>
          <a:xfrm>
            <a:off x="8037364" y="4303311"/>
            <a:ext cx="775049" cy="56009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5184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F5A881-ECE4-49E7-869F-07E2EBCFD613}"/>
              </a:ext>
            </a:extLst>
          </p:cNvPr>
          <p:cNvSpPr txBox="1"/>
          <p:nvPr/>
        </p:nvSpPr>
        <p:spPr>
          <a:xfrm>
            <a:off x="2222957" y="788463"/>
            <a:ext cx="20647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A</a:t>
            </a:r>
            <a:r>
              <a:rPr lang="ja-JP" altLang="en-US" sz="4800" b="1" dirty="0"/>
              <a:t> ： </a:t>
            </a:r>
            <a:r>
              <a:rPr lang="en-US" altLang="ja-JP" sz="4800" b="1" dirty="0"/>
              <a:t>B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D88DE81-D016-4EBD-8F5F-004478215F34}"/>
              </a:ext>
            </a:extLst>
          </p:cNvPr>
          <p:cNvSpPr txBox="1"/>
          <p:nvPr/>
        </p:nvSpPr>
        <p:spPr>
          <a:xfrm>
            <a:off x="5410620" y="165280"/>
            <a:ext cx="689097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4000" b="0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Arial" panose="020B0604020202020204" pitchFamily="34" charset="0"/>
                <a:ea typeface="“Lucida Grande”"/>
              </a:rPr>
              <a:t>B</a:t>
            </a:r>
            <a:r>
              <a:rPr kumimoji="0" lang="ja-JP" altLang="ja-JP" sz="4000" b="0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Arial" panose="020B0604020202020204" pitchFamily="34" charset="0"/>
                <a:ea typeface="“Lucida Grande”"/>
              </a:rPr>
              <a:t>を１としたときに、</a:t>
            </a:r>
            <a:r>
              <a:rPr kumimoji="0" lang="en-US" altLang="ja-JP" sz="4000" b="0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Arial" panose="020B0604020202020204" pitchFamily="34" charset="0"/>
                <a:ea typeface="“Lucida Grande”"/>
              </a:rPr>
              <a:t>A</a:t>
            </a:r>
            <a:r>
              <a:rPr kumimoji="0" lang="ja-JP" altLang="ja-JP" sz="4000" b="0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Arial" panose="020B0604020202020204" pitchFamily="34" charset="0"/>
                <a:ea typeface="“Lucida Grande”"/>
              </a:rPr>
              <a:t>がどのくらいにあたるのかを表しています。</a:t>
            </a:r>
            <a:endParaRPr kumimoji="0" lang="ja-JP" altLang="ja-JP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B713D73-50E2-4013-98AF-45AD5C677F8F}"/>
              </a:ext>
            </a:extLst>
          </p:cNvPr>
          <p:cNvSpPr txBox="1"/>
          <p:nvPr/>
        </p:nvSpPr>
        <p:spPr>
          <a:xfrm>
            <a:off x="501924" y="850019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D9382A8-6B42-4C60-B4B7-038603245C81}"/>
              </a:ext>
            </a:extLst>
          </p:cNvPr>
          <p:cNvSpPr txBox="1"/>
          <p:nvPr/>
        </p:nvSpPr>
        <p:spPr>
          <a:xfrm>
            <a:off x="8409853" y="4549263"/>
            <a:ext cx="103403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6000" b="1" dirty="0"/>
              <a:t>4</a:t>
            </a:r>
          </a:p>
          <a:p>
            <a:r>
              <a:rPr lang="en-US" altLang="ja-JP" sz="6000" b="1" dirty="0"/>
              <a:t> 5</a:t>
            </a:r>
            <a:endParaRPr lang="ja-JP" altLang="en-US" sz="4800" b="1" dirty="0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07733A33-87D9-4063-BA90-BFB14D61CE26}"/>
              </a:ext>
            </a:extLst>
          </p:cNvPr>
          <p:cNvCxnSpPr>
            <a:cxnSpLocks/>
          </p:cNvCxnSpPr>
          <p:nvPr/>
        </p:nvCxnSpPr>
        <p:spPr>
          <a:xfrm>
            <a:off x="8568116" y="5456167"/>
            <a:ext cx="81423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9CAD567-1A88-4969-843B-385E8603AC99}"/>
              </a:ext>
            </a:extLst>
          </p:cNvPr>
          <p:cNvSpPr txBox="1"/>
          <p:nvPr/>
        </p:nvSpPr>
        <p:spPr>
          <a:xfrm>
            <a:off x="237892" y="2071695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DAEC7D4-4EF1-45ED-8F0F-0BDA7179A4EE}"/>
              </a:ext>
            </a:extLst>
          </p:cNvPr>
          <p:cNvSpPr txBox="1"/>
          <p:nvPr/>
        </p:nvSpPr>
        <p:spPr>
          <a:xfrm>
            <a:off x="2748108" y="1740759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4800" b="1" dirty="0"/>
              <a:t>A</a:t>
            </a:r>
          </a:p>
          <a:p>
            <a:r>
              <a:rPr lang="en-US" altLang="ja-JP" sz="4800" b="1" dirty="0"/>
              <a:t> B</a:t>
            </a:r>
            <a:endParaRPr lang="ja-JP" altLang="en-US" sz="4800" b="1" dirty="0"/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B0822861-BE3B-499D-B818-5047D43F5F46}"/>
              </a:ext>
            </a:extLst>
          </p:cNvPr>
          <p:cNvCxnSpPr>
            <a:cxnSpLocks/>
          </p:cNvCxnSpPr>
          <p:nvPr/>
        </p:nvCxnSpPr>
        <p:spPr>
          <a:xfrm>
            <a:off x="2748109" y="2472837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DFFCD1E-CE84-433D-B1B5-F2527A1E3C64}"/>
              </a:ext>
            </a:extLst>
          </p:cNvPr>
          <p:cNvSpPr txBox="1"/>
          <p:nvPr/>
        </p:nvSpPr>
        <p:spPr>
          <a:xfrm>
            <a:off x="8255698" y="3651540"/>
            <a:ext cx="27476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4</a:t>
            </a:r>
            <a:r>
              <a:rPr lang="ja-JP" altLang="en-US" sz="4800" b="1" dirty="0"/>
              <a:t> ： </a:t>
            </a:r>
            <a:r>
              <a:rPr lang="en-US" altLang="ja-JP" sz="4800" b="1" dirty="0"/>
              <a:t>5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B2815AA-6403-44D5-8DC4-D82053583B3F}"/>
              </a:ext>
            </a:extLst>
          </p:cNvPr>
          <p:cNvSpPr txBox="1"/>
          <p:nvPr/>
        </p:nvSpPr>
        <p:spPr>
          <a:xfrm>
            <a:off x="1918201" y="3829808"/>
            <a:ext cx="20647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2</a:t>
            </a:r>
            <a:r>
              <a:rPr lang="ja-JP" altLang="en-US" sz="4800" b="1" dirty="0"/>
              <a:t> ： </a:t>
            </a:r>
            <a:r>
              <a:rPr lang="en-US" altLang="ja-JP" sz="4800" b="1" dirty="0"/>
              <a:t>3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76B272E-6CF9-4D07-8D58-01A86243B327}"/>
              </a:ext>
            </a:extLst>
          </p:cNvPr>
          <p:cNvSpPr txBox="1"/>
          <p:nvPr/>
        </p:nvSpPr>
        <p:spPr>
          <a:xfrm>
            <a:off x="623557" y="3863928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AF4494C-713F-4D6E-8BA7-D35718D3D31A}"/>
              </a:ext>
            </a:extLst>
          </p:cNvPr>
          <p:cNvSpPr txBox="1"/>
          <p:nvPr/>
        </p:nvSpPr>
        <p:spPr>
          <a:xfrm>
            <a:off x="0" y="5242238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5F76E7A-F8C0-46EA-B911-AC28A3EE5BF3}"/>
              </a:ext>
            </a:extLst>
          </p:cNvPr>
          <p:cNvSpPr txBox="1"/>
          <p:nvPr/>
        </p:nvSpPr>
        <p:spPr>
          <a:xfrm>
            <a:off x="2528302" y="4819800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4800" b="1" dirty="0"/>
              <a:t>2</a:t>
            </a:r>
          </a:p>
          <a:p>
            <a:r>
              <a:rPr lang="en-US" altLang="ja-JP" sz="4800" b="1" dirty="0"/>
              <a:t> 3</a:t>
            </a:r>
            <a:endParaRPr lang="ja-JP" altLang="en-US" sz="4800" b="1" dirty="0"/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1A315DDA-1F34-4513-BC38-9D759DA0B124}"/>
              </a:ext>
            </a:extLst>
          </p:cNvPr>
          <p:cNvCxnSpPr>
            <a:cxnSpLocks/>
          </p:cNvCxnSpPr>
          <p:nvPr/>
        </p:nvCxnSpPr>
        <p:spPr>
          <a:xfrm>
            <a:off x="2528303" y="5551878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矢印: 環状 28">
            <a:extLst>
              <a:ext uri="{FF2B5EF4-FFF2-40B4-BE49-F238E27FC236}">
                <a16:creationId xmlns:a16="http://schemas.microsoft.com/office/drawing/2014/main" id="{4873F371-C80B-4918-92F0-420CA4E13912}"/>
              </a:ext>
            </a:extLst>
          </p:cNvPr>
          <p:cNvSpPr/>
          <p:nvPr/>
        </p:nvSpPr>
        <p:spPr>
          <a:xfrm rot="5851371">
            <a:off x="9827233" y="3773179"/>
            <a:ext cx="700953" cy="113889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" name="矢印: 環状 30">
            <a:extLst>
              <a:ext uri="{FF2B5EF4-FFF2-40B4-BE49-F238E27FC236}">
                <a16:creationId xmlns:a16="http://schemas.microsoft.com/office/drawing/2014/main" id="{594EE7C0-E21D-47D4-BC51-031E9CB890C2}"/>
              </a:ext>
            </a:extLst>
          </p:cNvPr>
          <p:cNvSpPr/>
          <p:nvPr/>
        </p:nvSpPr>
        <p:spPr>
          <a:xfrm rot="16519367">
            <a:off x="7824756" y="3186602"/>
            <a:ext cx="789012" cy="113889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2B79DC0-369A-4D49-B065-DF654BA85EA8}"/>
              </a:ext>
            </a:extLst>
          </p:cNvPr>
          <p:cNvSpPr txBox="1"/>
          <p:nvPr/>
        </p:nvSpPr>
        <p:spPr>
          <a:xfrm>
            <a:off x="6921484" y="3733211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A6247AA-EA01-4910-B5C2-24A735685A1A}"/>
              </a:ext>
            </a:extLst>
          </p:cNvPr>
          <p:cNvSpPr txBox="1"/>
          <p:nvPr/>
        </p:nvSpPr>
        <p:spPr>
          <a:xfrm>
            <a:off x="6535819" y="5290972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34" name="矢印: 環状 33">
            <a:extLst>
              <a:ext uri="{FF2B5EF4-FFF2-40B4-BE49-F238E27FC236}">
                <a16:creationId xmlns:a16="http://schemas.microsoft.com/office/drawing/2014/main" id="{A9C1667F-D2D9-4C7D-81FF-ADE8F36E5735}"/>
              </a:ext>
            </a:extLst>
          </p:cNvPr>
          <p:cNvSpPr/>
          <p:nvPr/>
        </p:nvSpPr>
        <p:spPr>
          <a:xfrm rot="5851371">
            <a:off x="3501383" y="4032482"/>
            <a:ext cx="700953" cy="113889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5" name="矢印: 環状 34">
            <a:extLst>
              <a:ext uri="{FF2B5EF4-FFF2-40B4-BE49-F238E27FC236}">
                <a16:creationId xmlns:a16="http://schemas.microsoft.com/office/drawing/2014/main" id="{9977CA53-D96E-4524-AE25-A083B236CF71}"/>
              </a:ext>
            </a:extLst>
          </p:cNvPr>
          <p:cNvSpPr/>
          <p:nvPr/>
        </p:nvSpPr>
        <p:spPr>
          <a:xfrm rot="16519367">
            <a:off x="1498906" y="3445905"/>
            <a:ext cx="789012" cy="113889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" name="矢印: 環状 35">
            <a:extLst>
              <a:ext uri="{FF2B5EF4-FFF2-40B4-BE49-F238E27FC236}">
                <a16:creationId xmlns:a16="http://schemas.microsoft.com/office/drawing/2014/main" id="{658B9AF1-5580-4272-BD5E-3EE9D5C20929}"/>
              </a:ext>
            </a:extLst>
          </p:cNvPr>
          <p:cNvSpPr/>
          <p:nvPr/>
        </p:nvSpPr>
        <p:spPr>
          <a:xfrm rot="5851371">
            <a:off x="3822295" y="885563"/>
            <a:ext cx="700953" cy="113889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" name="矢印: 環状 36">
            <a:extLst>
              <a:ext uri="{FF2B5EF4-FFF2-40B4-BE49-F238E27FC236}">
                <a16:creationId xmlns:a16="http://schemas.microsoft.com/office/drawing/2014/main" id="{62D4B63E-4A91-4A66-B227-9797A359022A}"/>
              </a:ext>
            </a:extLst>
          </p:cNvPr>
          <p:cNvSpPr/>
          <p:nvPr/>
        </p:nvSpPr>
        <p:spPr>
          <a:xfrm rot="16519367">
            <a:off x="1819818" y="298986"/>
            <a:ext cx="789012" cy="113889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36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8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B713D73-50E2-4013-98AF-45AD5C677F8F}"/>
              </a:ext>
            </a:extLst>
          </p:cNvPr>
          <p:cNvSpPr txBox="1"/>
          <p:nvPr/>
        </p:nvSpPr>
        <p:spPr>
          <a:xfrm>
            <a:off x="607403" y="1493714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9CAD567-1A88-4969-843B-385E8603AC99}"/>
              </a:ext>
            </a:extLst>
          </p:cNvPr>
          <p:cNvSpPr txBox="1"/>
          <p:nvPr/>
        </p:nvSpPr>
        <p:spPr>
          <a:xfrm>
            <a:off x="90074" y="2473482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DAEC7D4-4EF1-45ED-8F0F-0BDA7179A4EE}"/>
              </a:ext>
            </a:extLst>
          </p:cNvPr>
          <p:cNvSpPr txBox="1"/>
          <p:nvPr/>
        </p:nvSpPr>
        <p:spPr>
          <a:xfrm>
            <a:off x="3746448" y="2696288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4800" b="1" dirty="0"/>
              <a:t>1</a:t>
            </a:r>
          </a:p>
          <a:p>
            <a:r>
              <a:rPr lang="en-US" altLang="ja-JP" sz="4800" b="1" dirty="0"/>
              <a:t> 2</a:t>
            </a:r>
            <a:endParaRPr lang="ja-JP" altLang="en-US" sz="4800" b="1" dirty="0"/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B0822861-BE3B-499D-B818-5047D43F5F46}"/>
              </a:ext>
            </a:extLst>
          </p:cNvPr>
          <p:cNvCxnSpPr>
            <a:cxnSpLocks/>
          </p:cNvCxnSpPr>
          <p:nvPr/>
        </p:nvCxnSpPr>
        <p:spPr>
          <a:xfrm>
            <a:off x="3746448" y="3460196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B2815AA-6403-44D5-8DC4-D82053583B3F}"/>
              </a:ext>
            </a:extLst>
          </p:cNvPr>
          <p:cNvSpPr txBox="1"/>
          <p:nvPr/>
        </p:nvSpPr>
        <p:spPr>
          <a:xfrm>
            <a:off x="1993209" y="4220785"/>
            <a:ext cx="20647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2</a:t>
            </a:r>
            <a:r>
              <a:rPr lang="ja-JP" altLang="en-US" sz="4800" b="1" dirty="0"/>
              <a:t> ： </a:t>
            </a:r>
            <a:r>
              <a:rPr lang="en-US" altLang="ja-JP" sz="4800" b="1" dirty="0"/>
              <a:t>3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76B272E-6CF9-4D07-8D58-01A86243B327}"/>
              </a:ext>
            </a:extLst>
          </p:cNvPr>
          <p:cNvSpPr txBox="1"/>
          <p:nvPr/>
        </p:nvSpPr>
        <p:spPr>
          <a:xfrm>
            <a:off x="698565" y="4254905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AF4494C-713F-4D6E-8BA7-D35718D3D31A}"/>
              </a:ext>
            </a:extLst>
          </p:cNvPr>
          <p:cNvSpPr txBox="1"/>
          <p:nvPr/>
        </p:nvSpPr>
        <p:spPr>
          <a:xfrm>
            <a:off x="129530" y="4921150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5F76E7A-F8C0-46EA-B911-AC28A3EE5BF3}"/>
              </a:ext>
            </a:extLst>
          </p:cNvPr>
          <p:cNvSpPr txBox="1"/>
          <p:nvPr/>
        </p:nvSpPr>
        <p:spPr>
          <a:xfrm>
            <a:off x="3879998" y="5292010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4800" b="1" dirty="0"/>
              <a:t>2</a:t>
            </a:r>
          </a:p>
          <a:p>
            <a:r>
              <a:rPr lang="en-US" altLang="ja-JP" sz="4800" b="1" dirty="0"/>
              <a:t> 3</a:t>
            </a:r>
            <a:endParaRPr lang="ja-JP" altLang="en-US" sz="4800" b="1" dirty="0"/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1A315DDA-1F34-4513-BC38-9D759DA0B124}"/>
              </a:ext>
            </a:extLst>
          </p:cNvPr>
          <p:cNvCxnSpPr>
            <a:cxnSpLocks/>
          </p:cNvCxnSpPr>
          <p:nvPr/>
        </p:nvCxnSpPr>
        <p:spPr>
          <a:xfrm>
            <a:off x="3879999" y="6024088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21826E5-F0E6-4662-A9C3-BE0376299D3D}"/>
              </a:ext>
            </a:extLst>
          </p:cNvPr>
          <p:cNvSpPr txBox="1"/>
          <p:nvPr/>
        </p:nvSpPr>
        <p:spPr>
          <a:xfrm>
            <a:off x="8256870" y="1419459"/>
            <a:ext cx="20647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7</a:t>
            </a:r>
            <a:r>
              <a:rPr lang="ja-JP" altLang="en-US" sz="4800" b="1" dirty="0"/>
              <a:t> ： </a:t>
            </a:r>
            <a:r>
              <a:rPr lang="en-US" altLang="ja-JP" sz="4800" b="1" dirty="0"/>
              <a:t>6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B16C078-B9ED-4C8F-88C7-070574E1B03C}"/>
              </a:ext>
            </a:extLst>
          </p:cNvPr>
          <p:cNvSpPr txBox="1"/>
          <p:nvPr/>
        </p:nvSpPr>
        <p:spPr>
          <a:xfrm>
            <a:off x="6535837" y="1481015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C7A7F79-E468-4950-A92E-EC226E9296BF}"/>
              </a:ext>
            </a:extLst>
          </p:cNvPr>
          <p:cNvSpPr txBox="1"/>
          <p:nvPr/>
        </p:nvSpPr>
        <p:spPr>
          <a:xfrm>
            <a:off x="6284524" y="2373933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CA02351-061D-40F4-9267-054B42CAF4EE}"/>
              </a:ext>
            </a:extLst>
          </p:cNvPr>
          <p:cNvSpPr txBox="1"/>
          <p:nvPr/>
        </p:nvSpPr>
        <p:spPr>
          <a:xfrm>
            <a:off x="10683014" y="1975660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4800" b="1" dirty="0"/>
              <a:t>7</a:t>
            </a:r>
          </a:p>
          <a:p>
            <a:r>
              <a:rPr lang="en-US" altLang="ja-JP" sz="4800" b="1" dirty="0"/>
              <a:t> 6</a:t>
            </a:r>
            <a:endParaRPr lang="ja-JP" altLang="en-US" sz="4800" b="1" dirty="0"/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F8A51BE4-D651-4AEA-B67B-09FC4DF4256F}"/>
              </a:ext>
            </a:extLst>
          </p:cNvPr>
          <p:cNvCxnSpPr>
            <a:cxnSpLocks/>
          </p:cNvCxnSpPr>
          <p:nvPr/>
        </p:nvCxnSpPr>
        <p:spPr>
          <a:xfrm>
            <a:off x="10683015" y="2707738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DCABACB-937C-466F-8FDC-A199733EAE69}"/>
              </a:ext>
            </a:extLst>
          </p:cNvPr>
          <p:cNvSpPr txBox="1"/>
          <p:nvPr/>
        </p:nvSpPr>
        <p:spPr>
          <a:xfrm>
            <a:off x="7774791" y="3398940"/>
            <a:ext cx="27353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0.3</a:t>
            </a:r>
            <a:r>
              <a:rPr lang="ja-JP" altLang="en-US" sz="4800" b="1" dirty="0"/>
              <a:t> ： </a:t>
            </a:r>
            <a:r>
              <a:rPr lang="en-US" altLang="ja-JP" sz="4800" b="1" dirty="0"/>
              <a:t>2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5AA12C9-1DBC-42AE-BEEC-F17262704BBE}"/>
              </a:ext>
            </a:extLst>
          </p:cNvPr>
          <p:cNvSpPr txBox="1"/>
          <p:nvPr/>
        </p:nvSpPr>
        <p:spPr>
          <a:xfrm>
            <a:off x="6247167" y="3460495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FBE0EE8-47B3-484E-A49E-092F5AE51ADF}"/>
              </a:ext>
            </a:extLst>
          </p:cNvPr>
          <p:cNvSpPr txBox="1"/>
          <p:nvPr/>
        </p:nvSpPr>
        <p:spPr>
          <a:xfrm>
            <a:off x="6159452" y="6025661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D3E37EC2-0628-4EBA-9B00-BF6AA3370FC5}"/>
              </a:ext>
            </a:extLst>
          </p:cNvPr>
          <p:cNvSpPr txBox="1"/>
          <p:nvPr/>
        </p:nvSpPr>
        <p:spPr>
          <a:xfrm>
            <a:off x="1332404" y="3072122"/>
            <a:ext cx="27353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1</a:t>
            </a:r>
            <a:r>
              <a:rPr lang="ja-JP" altLang="en-US" sz="4800" b="1" dirty="0"/>
              <a:t> </a:t>
            </a:r>
            <a:r>
              <a:rPr lang="en-US" altLang="ja-JP" sz="4800" b="1" dirty="0"/>
              <a:t>÷</a:t>
            </a:r>
            <a:r>
              <a:rPr lang="ja-JP" altLang="en-US" sz="4800" b="1" dirty="0"/>
              <a:t> </a:t>
            </a:r>
            <a:r>
              <a:rPr lang="en-US" altLang="ja-JP" sz="4800" b="1" dirty="0"/>
              <a:t>2</a:t>
            </a:r>
            <a:r>
              <a:rPr lang="ja-JP" altLang="en-US" sz="4800" b="1" dirty="0"/>
              <a:t>＝</a:t>
            </a:r>
            <a:endParaRPr lang="en-US" altLang="ja-JP" sz="4800" b="1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785F803C-2A80-4C07-9B8D-E8F0C627AE6A}"/>
              </a:ext>
            </a:extLst>
          </p:cNvPr>
          <p:cNvSpPr txBox="1"/>
          <p:nvPr/>
        </p:nvSpPr>
        <p:spPr>
          <a:xfrm>
            <a:off x="1410084" y="5652883"/>
            <a:ext cx="27353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2</a:t>
            </a:r>
            <a:r>
              <a:rPr lang="ja-JP" altLang="en-US" sz="4800" b="1" dirty="0"/>
              <a:t> </a:t>
            </a:r>
            <a:r>
              <a:rPr lang="en-US" altLang="ja-JP" sz="4800" b="1" dirty="0"/>
              <a:t>÷</a:t>
            </a:r>
            <a:r>
              <a:rPr lang="ja-JP" altLang="en-US" sz="4800" b="1" dirty="0"/>
              <a:t> </a:t>
            </a:r>
            <a:r>
              <a:rPr lang="en-US" altLang="ja-JP" sz="4800" b="1" dirty="0"/>
              <a:t>3</a:t>
            </a:r>
            <a:r>
              <a:rPr lang="ja-JP" altLang="en-US" sz="4800" b="1" dirty="0"/>
              <a:t>＝</a:t>
            </a:r>
            <a:endParaRPr lang="en-US" altLang="ja-JP" sz="4800" b="1" dirty="0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C24C4895-9DFD-48D1-A07A-DE0E9F0476F8}"/>
              </a:ext>
            </a:extLst>
          </p:cNvPr>
          <p:cNvSpPr txBox="1"/>
          <p:nvPr/>
        </p:nvSpPr>
        <p:spPr>
          <a:xfrm>
            <a:off x="8261645" y="2332859"/>
            <a:ext cx="27353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7</a:t>
            </a:r>
            <a:r>
              <a:rPr lang="ja-JP" altLang="en-US" sz="4800" b="1" dirty="0"/>
              <a:t> </a:t>
            </a:r>
            <a:r>
              <a:rPr lang="en-US" altLang="ja-JP" sz="4800" b="1" dirty="0"/>
              <a:t>÷</a:t>
            </a:r>
            <a:r>
              <a:rPr lang="ja-JP" altLang="en-US" sz="4800" b="1" dirty="0"/>
              <a:t> </a:t>
            </a:r>
            <a:r>
              <a:rPr lang="en-US" altLang="ja-JP" sz="4800" b="1" dirty="0"/>
              <a:t>6</a:t>
            </a:r>
            <a:r>
              <a:rPr lang="ja-JP" altLang="en-US" sz="4800" b="1" dirty="0"/>
              <a:t>＝</a:t>
            </a:r>
            <a:endParaRPr lang="en-US" altLang="ja-JP" sz="4800" b="1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14452B64-3F34-4BDB-A36D-262746528F6D}"/>
              </a:ext>
            </a:extLst>
          </p:cNvPr>
          <p:cNvSpPr txBox="1"/>
          <p:nvPr/>
        </p:nvSpPr>
        <p:spPr>
          <a:xfrm>
            <a:off x="6978996" y="4173331"/>
            <a:ext cx="104704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4800" b="1" dirty="0"/>
              <a:t>3</a:t>
            </a:r>
          </a:p>
          <a:p>
            <a:r>
              <a:rPr lang="en-US" altLang="ja-JP" sz="4800" b="1" dirty="0"/>
              <a:t>10</a:t>
            </a:r>
            <a:endParaRPr lang="ja-JP" altLang="en-US" sz="4800" b="1" dirty="0"/>
          </a:p>
        </p:txBody>
      </p: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D1FE92D8-7568-46F2-9EB4-DEA344CAC378}"/>
              </a:ext>
            </a:extLst>
          </p:cNvPr>
          <p:cNvCxnSpPr>
            <a:cxnSpLocks/>
          </p:cNvCxnSpPr>
          <p:nvPr/>
        </p:nvCxnSpPr>
        <p:spPr>
          <a:xfrm>
            <a:off x="6943376" y="4906873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5E3488EF-A5BE-4DDB-B912-AD3EE941BE20}"/>
              </a:ext>
            </a:extLst>
          </p:cNvPr>
          <p:cNvSpPr txBox="1"/>
          <p:nvPr/>
        </p:nvSpPr>
        <p:spPr>
          <a:xfrm>
            <a:off x="7839251" y="4566653"/>
            <a:ext cx="27353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÷2</a:t>
            </a:r>
            <a:r>
              <a:rPr lang="ja-JP" altLang="en-US" sz="4800" b="1" dirty="0"/>
              <a:t>＝</a:t>
            </a:r>
            <a:endParaRPr lang="en-US" altLang="ja-JP" sz="4800" b="1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C31240B-3259-4492-BC14-233E148CEC5F}"/>
              </a:ext>
            </a:extLst>
          </p:cNvPr>
          <p:cNvSpPr txBox="1"/>
          <p:nvPr/>
        </p:nvSpPr>
        <p:spPr>
          <a:xfrm>
            <a:off x="9535927" y="4173331"/>
            <a:ext cx="104704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4800" b="1" dirty="0"/>
              <a:t>3</a:t>
            </a:r>
          </a:p>
          <a:p>
            <a:r>
              <a:rPr lang="en-US" altLang="ja-JP" sz="4800" b="1" dirty="0"/>
              <a:t>10</a:t>
            </a:r>
            <a:endParaRPr lang="ja-JP" altLang="en-US" sz="4800" b="1" dirty="0"/>
          </a:p>
        </p:txBody>
      </p: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8CAE04B6-2B63-47B5-8E45-52438569FEAF}"/>
              </a:ext>
            </a:extLst>
          </p:cNvPr>
          <p:cNvCxnSpPr>
            <a:cxnSpLocks/>
          </p:cNvCxnSpPr>
          <p:nvPr/>
        </p:nvCxnSpPr>
        <p:spPr>
          <a:xfrm>
            <a:off x="9500307" y="4906873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EE4D4676-4D95-452D-9C3A-E1DB6A308A81}"/>
              </a:ext>
            </a:extLst>
          </p:cNvPr>
          <p:cNvSpPr txBox="1"/>
          <p:nvPr/>
        </p:nvSpPr>
        <p:spPr>
          <a:xfrm>
            <a:off x="10339488" y="4588829"/>
            <a:ext cx="91273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×</a:t>
            </a:r>
            <a:r>
              <a:rPr lang="ja-JP" altLang="en-US" sz="4800" b="1" dirty="0"/>
              <a:t>　</a:t>
            </a:r>
            <a:endParaRPr lang="en-US" altLang="ja-JP" sz="4800" b="1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08FD89ED-D03E-42FD-9642-EE6AB64C4018}"/>
              </a:ext>
            </a:extLst>
          </p:cNvPr>
          <p:cNvSpPr txBox="1"/>
          <p:nvPr/>
        </p:nvSpPr>
        <p:spPr>
          <a:xfrm>
            <a:off x="10976415" y="4120579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4800" b="1" dirty="0"/>
              <a:t>1</a:t>
            </a:r>
          </a:p>
          <a:p>
            <a:r>
              <a:rPr lang="en-US" altLang="ja-JP" sz="4800" b="1" dirty="0"/>
              <a:t> 2</a:t>
            </a:r>
            <a:endParaRPr lang="ja-JP" altLang="en-US" sz="4800" b="1" dirty="0"/>
          </a:p>
        </p:txBody>
      </p: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8E6752E2-0D3E-4D8A-8C89-D8B0F83ACFE9}"/>
              </a:ext>
            </a:extLst>
          </p:cNvPr>
          <p:cNvCxnSpPr>
            <a:cxnSpLocks/>
          </p:cNvCxnSpPr>
          <p:nvPr/>
        </p:nvCxnSpPr>
        <p:spPr>
          <a:xfrm>
            <a:off x="11042785" y="4861449"/>
            <a:ext cx="703956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08F78CC1-391E-40A2-A855-2C2DCA324CE8}"/>
              </a:ext>
            </a:extLst>
          </p:cNvPr>
          <p:cNvSpPr txBox="1"/>
          <p:nvPr/>
        </p:nvSpPr>
        <p:spPr>
          <a:xfrm>
            <a:off x="8803425" y="5810779"/>
            <a:ext cx="8800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＝</a:t>
            </a:r>
            <a:endParaRPr lang="en-US" altLang="ja-JP" sz="4800" b="1" dirty="0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A01B40E5-AAE3-4FC2-A03E-B744A8D19617}"/>
              </a:ext>
            </a:extLst>
          </p:cNvPr>
          <p:cNvSpPr txBox="1"/>
          <p:nvPr/>
        </p:nvSpPr>
        <p:spPr>
          <a:xfrm>
            <a:off x="9619090" y="5465438"/>
            <a:ext cx="104704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4800" b="1" dirty="0"/>
              <a:t>3</a:t>
            </a:r>
          </a:p>
          <a:p>
            <a:r>
              <a:rPr lang="en-US" altLang="ja-JP" sz="4800" b="1" dirty="0"/>
              <a:t>20</a:t>
            </a:r>
            <a:endParaRPr lang="ja-JP" altLang="en-US" sz="4800" b="1" dirty="0"/>
          </a:p>
        </p:txBody>
      </p: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573CF2E0-C2C0-4F09-B36C-0054DBF700A4}"/>
              </a:ext>
            </a:extLst>
          </p:cNvPr>
          <p:cNvCxnSpPr>
            <a:cxnSpLocks/>
          </p:cNvCxnSpPr>
          <p:nvPr/>
        </p:nvCxnSpPr>
        <p:spPr>
          <a:xfrm>
            <a:off x="9619091" y="6197516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6E1BE38-0F36-42B1-AC04-57D4CD58EDAB}"/>
              </a:ext>
            </a:extLst>
          </p:cNvPr>
          <p:cNvSpPr txBox="1"/>
          <p:nvPr/>
        </p:nvSpPr>
        <p:spPr>
          <a:xfrm>
            <a:off x="1270893" y="-161175"/>
            <a:ext cx="941212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</a:t>
            </a:r>
            <a:r>
              <a:rPr kumimoji="0" lang="ja-JP" altLang="en-US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kumimoji="0" lang="en-US" altLang="ja-JP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</a:t>
            </a:r>
            <a:r>
              <a:rPr kumimoji="0" lang="ja-JP" altLang="en-US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であらわされる比で，</a:t>
            </a:r>
            <a:r>
              <a:rPr kumimoji="0" lang="en-US" altLang="ja-JP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</a:t>
            </a:r>
            <a:r>
              <a:rPr kumimoji="0" lang="ja-JP" altLang="en-US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</a:t>
            </a:r>
            <a:r>
              <a:rPr kumimoji="0" lang="en-US" altLang="ja-JP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</a:t>
            </a:r>
            <a:r>
              <a:rPr kumimoji="0" lang="ja-JP" altLang="en-US" sz="4000" b="1" i="0" u="none" strike="noStrike" cap="none" normalizeH="0" baseline="0" dirty="0">
                <a:ln>
                  <a:noFill/>
                </a:ln>
                <a:solidFill>
                  <a:srgbClr val="454545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の何倍になっているかを表す数を比の値といいます。</a:t>
            </a:r>
            <a:endParaRPr kumimoji="0" lang="ja-JP" altLang="ja-JP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30FC641-A3BA-46B9-B8FE-25CB7C10B95F}"/>
              </a:ext>
            </a:extLst>
          </p:cNvPr>
          <p:cNvSpPr txBox="1"/>
          <p:nvPr/>
        </p:nvSpPr>
        <p:spPr>
          <a:xfrm>
            <a:off x="1979554" y="1469812"/>
            <a:ext cx="20647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1</a:t>
            </a:r>
            <a:r>
              <a:rPr lang="ja-JP" altLang="en-US" sz="4800" b="1" dirty="0"/>
              <a:t> ： </a:t>
            </a:r>
            <a:r>
              <a:rPr lang="en-US" altLang="ja-JP" sz="48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0285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  <p:bldP spid="27" grpId="0"/>
      <p:bldP spid="59" grpId="0"/>
      <p:bldP spid="62" grpId="0"/>
      <p:bldP spid="66" grpId="0"/>
      <p:bldP spid="69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F5A881-ECE4-49E7-869F-07E2EBCFD613}"/>
              </a:ext>
            </a:extLst>
          </p:cNvPr>
          <p:cNvSpPr txBox="1"/>
          <p:nvPr/>
        </p:nvSpPr>
        <p:spPr>
          <a:xfrm>
            <a:off x="2528302" y="1659434"/>
            <a:ext cx="20647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1</a:t>
            </a:r>
            <a:r>
              <a:rPr lang="ja-JP" altLang="en-US" sz="4800" b="1" dirty="0"/>
              <a:t> ： </a:t>
            </a:r>
            <a:r>
              <a:rPr lang="en-US" altLang="ja-JP" sz="4800" b="1" dirty="0"/>
              <a:t>2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B713D73-50E2-4013-98AF-45AD5C677F8F}"/>
              </a:ext>
            </a:extLst>
          </p:cNvPr>
          <p:cNvSpPr txBox="1"/>
          <p:nvPr/>
        </p:nvSpPr>
        <p:spPr>
          <a:xfrm>
            <a:off x="807269" y="1720990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9CAD567-1A88-4969-843B-385E8603AC99}"/>
              </a:ext>
            </a:extLst>
          </p:cNvPr>
          <p:cNvSpPr txBox="1"/>
          <p:nvPr/>
        </p:nvSpPr>
        <p:spPr>
          <a:xfrm>
            <a:off x="438685" y="526213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DAEC7D4-4EF1-45ED-8F0F-0BDA7179A4EE}"/>
              </a:ext>
            </a:extLst>
          </p:cNvPr>
          <p:cNvSpPr txBox="1"/>
          <p:nvPr/>
        </p:nvSpPr>
        <p:spPr>
          <a:xfrm>
            <a:off x="2948901" y="195277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4800" b="1" dirty="0"/>
              <a:t>1</a:t>
            </a:r>
          </a:p>
          <a:p>
            <a:r>
              <a:rPr lang="en-US" altLang="ja-JP" sz="4800" b="1" dirty="0"/>
              <a:t> 2</a:t>
            </a:r>
            <a:endParaRPr lang="ja-JP" altLang="en-US" sz="4800" b="1" dirty="0"/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B0822861-BE3B-499D-B818-5047D43F5F46}"/>
              </a:ext>
            </a:extLst>
          </p:cNvPr>
          <p:cNvCxnSpPr>
            <a:cxnSpLocks/>
          </p:cNvCxnSpPr>
          <p:nvPr/>
        </p:nvCxnSpPr>
        <p:spPr>
          <a:xfrm>
            <a:off x="2948902" y="927355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B2815AA-6403-44D5-8DC4-D82053583B3F}"/>
              </a:ext>
            </a:extLst>
          </p:cNvPr>
          <p:cNvSpPr txBox="1"/>
          <p:nvPr/>
        </p:nvSpPr>
        <p:spPr>
          <a:xfrm>
            <a:off x="2356886" y="5032160"/>
            <a:ext cx="20647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2</a:t>
            </a:r>
            <a:r>
              <a:rPr lang="ja-JP" altLang="en-US" sz="4800" b="1" dirty="0"/>
              <a:t> ： </a:t>
            </a:r>
            <a:r>
              <a:rPr lang="en-US" altLang="ja-JP" sz="4800" b="1" dirty="0"/>
              <a:t>3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76B272E-6CF9-4D07-8D58-01A86243B327}"/>
              </a:ext>
            </a:extLst>
          </p:cNvPr>
          <p:cNvSpPr txBox="1"/>
          <p:nvPr/>
        </p:nvSpPr>
        <p:spPr>
          <a:xfrm>
            <a:off x="1062242" y="5066280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AF4494C-713F-4D6E-8BA7-D35718D3D31A}"/>
              </a:ext>
            </a:extLst>
          </p:cNvPr>
          <p:cNvSpPr txBox="1"/>
          <p:nvPr/>
        </p:nvSpPr>
        <p:spPr>
          <a:xfrm>
            <a:off x="428000" y="3592196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5F76E7A-F8C0-46EA-B911-AC28A3EE5BF3}"/>
              </a:ext>
            </a:extLst>
          </p:cNvPr>
          <p:cNvSpPr txBox="1"/>
          <p:nvPr/>
        </p:nvSpPr>
        <p:spPr>
          <a:xfrm>
            <a:off x="2956302" y="3169758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4800" b="1" dirty="0"/>
              <a:t>2</a:t>
            </a:r>
          </a:p>
          <a:p>
            <a:r>
              <a:rPr lang="en-US" altLang="ja-JP" sz="4800" b="1" dirty="0"/>
              <a:t> 3</a:t>
            </a:r>
            <a:endParaRPr lang="ja-JP" altLang="en-US" sz="4800" b="1" dirty="0"/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1A315DDA-1F34-4513-BC38-9D759DA0B124}"/>
              </a:ext>
            </a:extLst>
          </p:cNvPr>
          <p:cNvCxnSpPr>
            <a:cxnSpLocks/>
          </p:cNvCxnSpPr>
          <p:nvPr/>
        </p:nvCxnSpPr>
        <p:spPr>
          <a:xfrm>
            <a:off x="2956303" y="3901836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21826E5-F0E6-4662-A9C3-BE0376299D3D}"/>
              </a:ext>
            </a:extLst>
          </p:cNvPr>
          <p:cNvSpPr txBox="1"/>
          <p:nvPr/>
        </p:nvSpPr>
        <p:spPr>
          <a:xfrm>
            <a:off x="7894504" y="1688599"/>
            <a:ext cx="20647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7</a:t>
            </a:r>
            <a:r>
              <a:rPr lang="ja-JP" altLang="en-US" sz="4800" b="1" dirty="0"/>
              <a:t> ： </a:t>
            </a:r>
            <a:r>
              <a:rPr lang="en-US" altLang="ja-JP" sz="4800" b="1" dirty="0"/>
              <a:t>6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B16C078-B9ED-4C8F-88C7-070574E1B03C}"/>
              </a:ext>
            </a:extLst>
          </p:cNvPr>
          <p:cNvSpPr txBox="1"/>
          <p:nvPr/>
        </p:nvSpPr>
        <p:spPr>
          <a:xfrm>
            <a:off x="6173471" y="1750155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C7A7F79-E468-4950-A92E-EC226E9296BF}"/>
              </a:ext>
            </a:extLst>
          </p:cNvPr>
          <p:cNvSpPr txBox="1"/>
          <p:nvPr/>
        </p:nvSpPr>
        <p:spPr>
          <a:xfrm>
            <a:off x="5899638" y="501500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CA02351-061D-40F4-9267-054B42CAF4EE}"/>
              </a:ext>
            </a:extLst>
          </p:cNvPr>
          <p:cNvSpPr txBox="1"/>
          <p:nvPr/>
        </p:nvSpPr>
        <p:spPr>
          <a:xfrm>
            <a:off x="8409854" y="170564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4800" b="1" dirty="0"/>
              <a:t>7</a:t>
            </a:r>
          </a:p>
          <a:p>
            <a:r>
              <a:rPr lang="en-US" altLang="ja-JP" sz="4800" b="1" dirty="0"/>
              <a:t> 6</a:t>
            </a:r>
            <a:endParaRPr lang="ja-JP" altLang="en-US" sz="4800" b="1" dirty="0"/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F8A51BE4-D651-4AEA-B67B-09FC4DF4256F}"/>
              </a:ext>
            </a:extLst>
          </p:cNvPr>
          <p:cNvCxnSpPr>
            <a:cxnSpLocks/>
          </p:cNvCxnSpPr>
          <p:nvPr/>
        </p:nvCxnSpPr>
        <p:spPr>
          <a:xfrm>
            <a:off x="8409855" y="902642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DCABACB-937C-466F-8FDC-A199733EAE69}"/>
              </a:ext>
            </a:extLst>
          </p:cNvPr>
          <p:cNvSpPr txBox="1"/>
          <p:nvPr/>
        </p:nvSpPr>
        <p:spPr>
          <a:xfrm>
            <a:off x="8076647" y="4915733"/>
            <a:ext cx="229487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3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20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5AA12C9-1DBC-42AE-BEEC-F17262704BBE}"/>
              </a:ext>
            </a:extLst>
          </p:cNvPr>
          <p:cNvSpPr txBox="1"/>
          <p:nvPr/>
        </p:nvSpPr>
        <p:spPr>
          <a:xfrm>
            <a:off x="5634564" y="4977289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FBE0EE8-47B3-484E-A49E-092F5AE51ADF}"/>
              </a:ext>
            </a:extLst>
          </p:cNvPr>
          <p:cNvSpPr txBox="1"/>
          <p:nvPr/>
        </p:nvSpPr>
        <p:spPr>
          <a:xfrm>
            <a:off x="6096000" y="3516276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C6BD7E9-25FC-41F9-869C-94CFC46C03DF}"/>
              </a:ext>
            </a:extLst>
          </p:cNvPr>
          <p:cNvSpPr txBox="1"/>
          <p:nvPr/>
        </p:nvSpPr>
        <p:spPr>
          <a:xfrm>
            <a:off x="8624302" y="3093838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4800" b="1" dirty="0"/>
              <a:t>3 20</a:t>
            </a:r>
            <a:endParaRPr lang="ja-JP" altLang="en-US" sz="4800" b="1" dirty="0"/>
          </a:p>
        </p:txBody>
      </p: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B6ED4360-C432-41DE-B297-13D88AEF79A3}"/>
              </a:ext>
            </a:extLst>
          </p:cNvPr>
          <p:cNvCxnSpPr>
            <a:cxnSpLocks/>
          </p:cNvCxnSpPr>
          <p:nvPr/>
        </p:nvCxnSpPr>
        <p:spPr>
          <a:xfrm>
            <a:off x="8624303" y="3825916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014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  <p:bldP spid="27" grpId="0"/>
      <p:bldP spid="40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F5A881-ECE4-49E7-869F-07E2EBCFD613}"/>
              </a:ext>
            </a:extLst>
          </p:cNvPr>
          <p:cNvSpPr txBox="1"/>
          <p:nvPr/>
        </p:nvSpPr>
        <p:spPr>
          <a:xfrm>
            <a:off x="2528302" y="1659434"/>
            <a:ext cx="20647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1</a:t>
            </a:r>
            <a:r>
              <a:rPr lang="ja-JP" altLang="en-US" sz="4800" b="1" dirty="0"/>
              <a:t> ： </a:t>
            </a:r>
            <a:r>
              <a:rPr lang="en-US" altLang="ja-JP" sz="4800" b="1" dirty="0"/>
              <a:t>2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B713D73-50E2-4013-98AF-45AD5C677F8F}"/>
              </a:ext>
            </a:extLst>
          </p:cNvPr>
          <p:cNvSpPr txBox="1"/>
          <p:nvPr/>
        </p:nvSpPr>
        <p:spPr>
          <a:xfrm>
            <a:off x="807269" y="1720990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9CAD567-1A88-4969-843B-385E8603AC99}"/>
              </a:ext>
            </a:extLst>
          </p:cNvPr>
          <p:cNvSpPr txBox="1"/>
          <p:nvPr/>
        </p:nvSpPr>
        <p:spPr>
          <a:xfrm>
            <a:off x="438685" y="526213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DAEC7D4-4EF1-45ED-8F0F-0BDA7179A4EE}"/>
              </a:ext>
            </a:extLst>
          </p:cNvPr>
          <p:cNvSpPr txBox="1"/>
          <p:nvPr/>
        </p:nvSpPr>
        <p:spPr>
          <a:xfrm>
            <a:off x="2948901" y="195277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4800" b="1" dirty="0"/>
              <a:t>1</a:t>
            </a:r>
          </a:p>
          <a:p>
            <a:r>
              <a:rPr lang="en-US" altLang="ja-JP" sz="4800" b="1" dirty="0"/>
              <a:t> 2</a:t>
            </a:r>
            <a:endParaRPr lang="ja-JP" altLang="en-US" sz="4800" b="1" dirty="0"/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B0822861-BE3B-499D-B818-5047D43F5F46}"/>
              </a:ext>
            </a:extLst>
          </p:cNvPr>
          <p:cNvCxnSpPr>
            <a:cxnSpLocks/>
          </p:cNvCxnSpPr>
          <p:nvPr/>
        </p:nvCxnSpPr>
        <p:spPr>
          <a:xfrm>
            <a:off x="2948902" y="927355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B2815AA-6403-44D5-8DC4-D82053583B3F}"/>
              </a:ext>
            </a:extLst>
          </p:cNvPr>
          <p:cNvSpPr txBox="1"/>
          <p:nvPr/>
        </p:nvSpPr>
        <p:spPr>
          <a:xfrm>
            <a:off x="2356886" y="5032160"/>
            <a:ext cx="20647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2</a:t>
            </a:r>
            <a:r>
              <a:rPr lang="ja-JP" altLang="en-US" sz="4800" b="1" dirty="0"/>
              <a:t> ： </a:t>
            </a:r>
            <a:r>
              <a:rPr lang="en-US" altLang="ja-JP" sz="4800" b="1" dirty="0"/>
              <a:t>3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76B272E-6CF9-4D07-8D58-01A86243B327}"/>
              </a:ext>
            </a:extLst>
          </p:cNvPr>
          <p:cNvSpPr txBox="1"/>
          <p:nvPr/>
        </p:nvSpPr>
        <p:spPr>
          <a:xfrm>
            <a:off x="1062242" y="5066280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AF4494C-713F-4D6E-8BA7-D35718D3D31A}"/>
              </a:ext>
            </a:extLst>
          </p:cNvPr>
          <p:cNvSpPr txBox="1"/>
          <p:nvPr/>
        </p:nvSpPr>
        <p:spPr>
          <a:xfrm>
            <a:off x="428000" y="3592196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5F76E7A-F8C0-46EA-B911-AC28A3EE5BF3}"/>
              </a:ext>
            </a:extLst>
          </p:cNvPr>
          <p:cNvSpPr txBox="1"/>
          <p:nvPr/>
        </p:nvSpPr>
        <p:spPr>
          <a:xfrm>
            <a:off x="3578280" y="2644170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4800" b="1" dirty="0"/>
              <a:t>5</a:t>
            </a:r>
          </a:p>
          <a:p>
            <a:r>
              <a:rPr lang="en-US" altLang="ja-JP" sz="4800" b="1" dirty="0"/>
              <a:t> 8</a:t>
            </a:r>
            <a:endParaRPr lang="ja-JP" altLang="en-US" sz="4800" b="1" dirty="0"/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1A315DDA-1F34-4513-BC38-9D759DA0B124}"/>
              </a:ext>
            </a:extLst>
          </p:cNvPr>
          <p:cNvCxnSpPr>
            <a:cxnSpLocks/>
          </p:cNvCxnSpPr>
          <p:nvPr/>
        </p:nvCxnSpPr>
        <p:spPr>
          <a:xfrm>
            <a:off x="3578281" y="3376248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21826E5-F0E6-4662-A9C3-BE0376299D3D}"/>
              </a:ext>
            </a:extLst>
          </p:cNvPr>
          <p:cNvSpPr txBox="1"/>
          <p:nvPr/>
        </p:nvSpPr>
        <p:spPr>
          <a:xfrm>
            <a:off x="7894504" y="1688599"/>
            <a:ext cx="20647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7</a:t>
            </a:r>
            <a:r>
              <a:rPr lang="ja-JP" altLang="en-US" sz="4800" b="1" dirty="0"/>
              <a:t> ： </a:t>
            </a:r>
            <a:r>
              <a:rPr lang="en-US" altLang="ja-JP" sz="4800" b="1" dirty="0"/>
              <a:t>6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B16C078-B9ED-4C8F-88C7-070574E1B03C}"/>
              </a:ext>
            </a:extLst>
          </p:cNvPr>
          <p:cNvSpPr txBox="1"/>
          <p:nvPr/>
        </p:nvSpPr>
        <p:spPr>
          <a:xfrm>
            <a:off x="6173471" y="1750155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C7A7F79-E468-4950-A92E-EC226E9296BF}"/>
              </a:ext>
            </a:extLst>
          </p:cNvPr>
          <p:cNvSpPr txBox="1"/>
          <p:nvPr/>
        </p:nvSpPr>
        <p:spPr>
          <a:xfrm>
            <a:off x="5899638" y="501500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CA02351-061D-40F4-9267-054B42CAF4EE}"/>
              </a:ext>
            </a:extLst>
          </p:cNvPr>
          <p:cNvSpPr txBox="1"/>
          <p:nvPr/>
        </p:nvSpPr>
        <p:spPr>
          <a:xfrm>
            <a:off x="5139432" y="2644170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4800" b="1" dirty="0"/>
              <a:t>1</a:t>
            </a:r>
          </a:p>
          <a:p>
            <a:r>
              <a:rPr lang="en-US" altLang="ja-JP" sz="4800" b="1" dirty="0"/>
              <a:t> 6</a:t>
            </a:r>
            <a:endParaRPr lang="ja-JP" altLang="en-US" sz="4800" b="1" dirty="0"/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F8A51BE4-D651-4AEA-B67B-09FC4DF4256F}"/>
              </a:ext>
            </a:extLst>
          </p:cNvPr>
          <p:cNvCxnSpPr>
            <a:cxnSpLocks/>
          </p:cNvCxnSpPr>
          <p:nvPr/>
        </p:nvCxnSpPr>
        <p:spPr>
          <a:xfrm>
            <a:off x="5139433" y="3376248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DCABACB-937C-466F-8FDC-A199733EAE69}"/>
              </a:ext>
            </a:extLst>
          </p:cNvPr>
          <p:cNvSpPr txBox="1"/>
          <p:nvPr/>
        </p:nvSpPr>
        <p:spPr>
          <a:xfrm>
            <a:off x="8076647" y="4915733"/>
            <a:ext cx="229487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3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20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5AA12C9-1DBC-42AE-BEEC-F17262704BBE}"/>
              </a:ext>
            </a:extLst>
          </p:cNvPr>
          <p:cNvSpPr txBox="1"/>
          <p:nvPr/>
        </p:nvSpPr>
        <p:spPr>
          <a:xfrm>
            <a:off x="5634564" y="4977289"/>
            <a:ext cx="842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比</a:t>
            </a:r>
            <a:endParaRPr lang="ja-JP" altLang="en-US" sz="28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FBE0EE8-47B3-484E-A49E-092F5AE51ADF}"/>
              </a:ext>
            </a:extLst>
          </p:cNvPr>
          <p:cNvSpPr txBox="1"/>
          <p:nvPr/>
        </p:nvSpPr>
        <p:spPr>
          <a:xfrm>
            <a:off x="6096000" y="3516276"/>
            <a:ext cx="1918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比の値</a:t>
            </a:r>
            <a:endParaRPr lang="ja-JP" altLang="en-US" sz="2800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C6BD7E9-25FC-41F9-869C-94CFC46C03DF}"/>
              </a:ext>
            </a:extLst>
          </p:cNvPr>
          <p:cNvSpPr txBox="1"/>
          <p:nvPr/>
        </p:nvSpPr>
        <p:spPr>
          <a:xfrm>
            <a:off x="8624302" y="3093838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</a:t>
            </a:r>
            <a:r>
              <a:rPr lang="en-US" altLang="ja-JP" sz="4800" b="1" dirty="0"/>
              <a:t>3 20</a:t>
            </a:r>
            <a:endParaRPr lang="ja-JP" altLang="en-US" sz="4800" b="1" dirty="0"/>
          </a:p>
        </p:txBody>
      </p: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B6ED4360-C432-41DE-B297-13D88AEF79A3}"/>
              </a:ext>
            </a:extLst>
          </p:cNvPr>
          <p:cNvCxnSpPr>
            <a:cxnSpLocks/>
          </p:cNvCxnSpPr>
          <p:nvPr/>
        </p:nvCxnSpPr>
        <p:spPr>
          <a:xfrm>
            <a:off x="8624303" y="3825916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6880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  <p:bldP spid="27" grpId="0"/>
      <p:bldP spid="40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46616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460E39F-1333-4CBE-90B0-E17B5DB3B361}"/>
              </a:ext>
            </a:extLst>
          </p:cNvPr>
          <p:cNvSpPr txBox="1"/>
          <p:nvPr/>
        </p:nvSpPr>
        <p:spPr>
          <a:xfrm>
            <a:off x="1478137" y="3089650"/>
            <a:ext cx="15068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</a:t>
            </a:r>
            <a:r>
              <a:rPr lang="ja-JP" altLang="en-US" sz="4800" dirty="0"/>
              <a:t>：</a:t>
            </a:r>
            <a:r>
              <a:rPr lang="en-US" altLang="ja-JP" sz="4800" dirty="0"/>
              <a:t>1</a:t>
            </a:r>
            <a:endParaRPr lang="ja-JP" altLang="en-US" sz="48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482D2E-0164-4A77-A77C-B18E932DA909}"/>
              </a:ext>
            </a:extLst>
          </p:cNvPr>
          <p:cNvSpPr txBox="1"/>
          <p:nvPr/>
        </p:nvSpPr>
        <p:spPr>
          <a:xfrm>
            <a:off x="3612127" y="3122721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r>
              <a:rPr lang="ja-JP" altLang="en-US" sz="4800" dirty="0"/>
              <a:t>：</a:t>
            </a:r>
            <a:r>
              <a:rPr lang="en-US" altLang="ja-JP" sz="4800" dirty="0"/>
              <a:t>2</a:t>
            </a:r>
            <a:endParaRPr lang="ja-JP" altLang="en-US" sz="48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C71042-99FB-4C36-84BE-7478E8E12B4D}"/>
              </a:ext>
            </a:extLst>
          </p:cNvPr>
          <p:cNvSpPr txBox="1"/>
          <p:nvPr/>
        </p:nvSpPr>
        <p:spPr>
          <a:xfrm>
            <a:off x="6092794" y="3089651"/>
            <a:ext cx="188641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6</a:t>
            </a:r>
            <a:r>
              <a:rPr lang="ja-JP" altLang="en-US" sz="4800" dirty="0"/>
              <a:t>：</a:t>
            </a:r>
            <a:r>
              <a:rPr lang="en-US" altLang="ja-JP" sz="4800" dirty="0"/>
              <a:t>3</a:t>
            </a:r>
            <a:endParaRPr lang="ja-JP" altLang="en-US" sz="48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A83647E-E31E-4D04-9A0A-E077DF935819}"/>
              </a:ext>
            </a:extLst>
          </p:cNvPr>
          <p:cNvSpPr txBox="1"/>
          <p:nvPr/>
        </p:nvSpPr>
        <p:spPr>
          <a:xfrm>
            <a:off x="2759307" y="3104330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40B7054-79BB-4DBC-A869-313BFD3E0459}"/>
              </a:ext>
            </a:extLst>
          </p:cNvPr>
          <p:cNvSpPr txBox="1"/>
          <p:nvPr/>
        </p:nvSpPr>
        <p:spPr>
          <a:xfrm>
            <a:off x="5192103" y="3104330"/>
            <a:ext cx="700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D16BA36-04CE-4454-BAEC-61185B9DDE10}"/>
              </a:ext>
            </a:extLst>
          </p:cNvPr>
          <p:cNvSpPr txBox="1"/>
          <p:nvPr/>
        </p:nvSpPr>
        <p:spPr>
          <a:xfrm>
            <a:off x="7597818" y="3089651"/>
            <a:ext cx="700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F5FBB33-FA1D-49A4-84DB-D4B0E5E3F0C7}"/>
              </a:ext>
            </a:extLst>
          </p:cNvPr>
          <p:cNvSpPr txBox="1"/>
          <p:nvPr/>
        </p:nvSpPr>
        <p:spPr>
          <a:xfrm>
            <a:off x="8779314" y="3104330"/>
            <a:ext cx="6347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12D4203-2D8D-4590-A0FA-D27833159EB4}"/>
              </a:ext>
            </a:extLst>
          </p:cNvPr>
          <p:cNvSpPr txBox="1"/>
          <p:nvPr/>
        </p:nvSpPr>
        <p:spPr>
          <a:xfrm>
            <a:off x="8324771" y="3056497"/>
            <a:ext cx="54528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8</a:t>
            </a:r>
            <a:endParaRPr lang="ja-JP" altLang="en-US" sz="48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656E4B2-A9B2-4A4E-8B8D-0C7891AB70D7}"/>
              </a:ext>
            </a:extLst>
          </p:cNvPr>
          <p:cNvSpPr txBox="1"/>
          <p:nvPr/>
        </p:nvSpPr>
        <p:spPr>
          <a:xfrm>
            <a:off x="9457262" y="3062202"/>
            <a:ext cx="5484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endParaRPr lang="ja-JP" altLang="en-US" sz="48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F6BD699-1AF8-46F1-A407-44AAD78DB001}"/>
              </a:ext>
            </a:extLst>
          </p:cNvPr>
          <p:cNvSpPr txBox="1"/>
          <p:nvPr/>
        </p:nvSpPr>
        <p:spPr>
          <a:xfrm>
            <a:off x="546693" y="238228"/>
            <a:ext cx="841266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等しい比をつくったり</a:t>
            </a:r>
            <a:r>
              <a:rPr lang="en-US" altLang="ja-JP" sz="4000" b="1" dirty="0">
                <a:solidFill>
                  <a:srgbClr val="FF0000"/>
                </a:solidFill>
              </a:rPr>
              <a:t>,</a:t>
            </a:r>
            <a:r>
              <a:rPr lang="ja-JP" altLang="en-US" sz="4000" b="1" dirty="0">
                <a:solidFill>
                  <a:srgbClr val="FF0000"/>
                </a:solidFill>
              </a:rPr>
              <a:t>比を簡単にしたりできそうだね</a:t>
            </a:r>
            <a:endParaRPr lang="ja-JP" altLang="en-US" sz="2800" dirty="0"/>
          </a:p>
        </p:txBody>
      </p:sp>
      <p:sp>
        <p:nvSpPr>
          <p:cNvPr id="33" name="矢印: 上カーブ 32">
            <a:extLst>
              <a:ext uri="{FF2B5EF4-FFF2-40B4-BE49-F238E27FC236}">
                <a16:creationId xmlns:a16="http://schemas.microsoft.com/office/drawing/2014/main" id="{3B82ABD4-03A3-4A2D-B2BF-20548BC15834}"/>
              </a:ext>
            </a:extLst>
          </p:cNvPr>
          <p:cNvSpPr/>
          <p:nvPr/>
        </p:nvSpPr>
        <p:spPr>
          <a:xfrm flipH="1">
            <a:off x="2658387" y="3818992"/>
            <a:ext cx="1529478" cy="563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4" name="矢印: 上カーブ 33">
            <a:extLst>
              <a:ext uri="{FF2B5EF4-FFF2-40B4-BE49-F238E27FC236}">
                <a16:creationId xmlns:a16="http://schemas.microsoft.com/office/drawing/2014/main" id="{B30E6E54-FF21-4F48-A0BE-A68B86BFE4C3}"/>
              </a:ext>
            </a:extLst>
          </p:cNvPr>
          <p:cNvSpPr/>
          <p:nvPr/>
        </p:nvSpPr>
        <p:spPr>
          <a:xfrm flipV="1">
            <a:off x="2176262" y="2490340"/>
            <a:ext cx="1685108" cy="52910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5" name="矢印: 上カーブ 34">
            <a:extLst>
              <a:ext uri="{FF2B5EF4-FFF2-40B4-BE49-F238E27FC236}">
                <a16:creationId xmlns:a16="http://schemas.microsoft.com/office/drawing/2014/main" id="{FD8BDCF4-3D21-4D35-8ADE-882D5FB880DF}"/>
              </a:ext>
            </a:extLst>
          </p:cNvPr>
          <p:cNvSpPr/>
          <p:nvPr/>
        </p:nvSpPr>
        <p:spPr>
          <a:xfrm flipH="1">
            <a:off x="2286000" y="3825831"/>
            <a:ext cx="4028760" cy="83099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" name="矢印: 上カーブ 35">
            <a:extLst>
              <a:ext uri="{FF2B5EF4-FFF2-40B4-BE49-F238E27FC236}">
                <a16:creationId xmlns:a16="http://schemas.microsoft.com/office/drawing/2014/main" id="{73578CA9-814D-465E-88E5-673A042C6881}"/>
              </a:ext>
            </a:extLst>
          </p:cNvPr>
          <p:cNvSpPr/>
          <p:nvPr/>
        </p:nvSpPr>
        <p:spPr>
          <a:xfrm flipH="1">
            <a:off x="1837592" y="3865899"/>
            <a:ext cx="6773294" cy="98038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" name="矢印: 上カーブ 36">
            <a:extLst>
              <a:ext uri="{FF2B5EF4-FFF2-40B4-BE49-F238E27FC236}">
                <a16:creationId xmlns:a16="http://schemas.microsoft.com/office/drawing/2014/main" id="{18A8F326-C8A6-4A87-A90B-980A1EF62EA3}"/>
              </a:ext>
            </a:extLst>
          </p:cNvPr>
          <p:cNvSpPr/>
          <p:nvPr/>
        </p:nvSpPr>
        <p:spPr>
          <a:xfrm flipV="1">
            <a:off x="2064035" y="2185785"/>
            <a:ext cx="4028759" cy="66860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8" name="矢印: 上カーブ 37">
            <a:extLst>
              <a:ext uri="{FF2B5EF4-FFF2-40B4-BE49-F238E27FC236}">
                <a16:creationId xmlns:a16="http://schemas.microsoft.com/office/drawing/2014/main" id="{EE4F504B-BE32-4CAF-AB1C-9E8EF05794EF}"/>
              </a:ext>
            </a:extLst>
          </p:cNvPr>
          <p:cNvSpPr/>
          <p:nvPr/>
        </p:nvSpPr>
        <p:spPr>
          <a:xfrm flipV="1">
            <a:off x="2050564" y="1701587"/>
            <a:ext cx="6546851" cy="83099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2C97067-74FE-4077-94A0-3789C269708F}"/>
              </a:ext>
            </a:extLst>
          </p:cNvPr>
          <p:cNvSpPr txBox="1"/>
          <p:nvPr/>
        </p:nvSpPr>
        <p:spPr>
          <a:xfrm>
            <a:off x="6634356" y="1536652"/>
            <a:ext cx="12724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×4</a:t>
            </a:r>
            <a:endParaRPr lang="ja-JP" altLang="en-US" sz="4800" b="1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D31CE13-0AD8-487C-9F0F-F5F7A79814B1}"/>
              </a:ext>
            </a:extLst>
          </p:cNvPr>
          <p:cNvSpPr txBox="1"/>
          <p:nvPr/>
        </p:nvSpPr>
        <p:spPr>
          <a:xfrm>
            <a:off x="4705499" y="1914248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×3</a:t>
            </a:r>
            <a:endParaRPr lang="ja-JP" altLang="en-US" sz="4800" b="1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73DA07F-563C-44BC-9C88-BFE796F9F192}"/>
              </a:ext>
            </a:extLst>
          </p:cNvPr>
          <p:cNvSpPr txBox="1"/>
          <p:nvPr/>
        </p:nvSpPr>
        <p:spPr>
          <a:xfrm>
            <a:off x="2963180" y="2296375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×2</a:t>
            </a:r>
            <a:endParaRPr lang="ja-JP" altLang="en-US" sz="4800" b="1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C9EF9FC-83AC-495A-9DDC-A47B755BEE7B}"/>
              </a:ext>
            </a:extLst>
          </p:cNvPr>
          <p:cNvSpPr txBox="1"/>
          <p:nvPr/>
        </p:nvSpPr>
        <p:spPr>
          <a:xfrm>
            <a:off x="3901724" y="3708465"/>
            <a:ext cx="13639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÷2</a:t>
            </a:r>
            <a:endParaRPr lang="ja-JP" altLang="en-US" sz="4800" b="1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67455F1-94BF-4FFE-94A5-EC6392844C2C}"/>
              </a:ext>
            </a:extLst>
          </p:cNvPr>
          <p:cNvSpPr txBox="1"/>
          <p:nvPr/>
        </p:nvSpPr>
        <p:spPr>
          <a:xfrm>
            <a:off x="6066579" y="3740414"/>
            <a:ext cx="11514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÷3</a:t>
            </a:r>
            <a:endParaRPr lang="ja-JP" altLang="en-US" sz="4800" b="1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FA947E40-6E18-4BF2-8453-95F1B90DA698}"/>
              </a:ext>
            </a:extLst>
          </p:cNvPr>
          <p:cNvSpPr txBox="1"/>
          <p:nvPr/>
        </p:nvSpPr>
        <p:spPr>
          <a:xfrm>
            <a:off x="8332159" y="3787623"/>
            <a:ext cx="12724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÷4</a:t>
            </a:r>
            <a:endParaRPr lang="ja-JP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10912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0" grpId="0"/>
      <p:bldP spid="11" grpId="0"/>
      <p:bldP spid="18" grpId="0"/>
      <p:bldP spid="20" grpId="0"/>
      <p:bldP spid="24" grpId="0"/>
      <p:bldP spid="25" grpId="0"/>
      <p:bldP spid="21" grpId="0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2" grpId="0"/>
      <p:bldP spid="29" grpId="0"/>
      <p:bldP spid="26" grpId="0"/>
      <p:bldP spid="28" grpId="0"/>
      <p:bldP spid="30" grpId="0"/>
      <p:bldP spid="31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460E39F-1333-4CBE-90B0-E17B5DB3B361}"/>
              </a:ext>
            </a:extLst>
          </p:cNvPr>
          <p:cNvSpPr txBox="1"/>
          <p:nvPr/>
        </p:nvSpPr>
        <p:spPr>
          <a:xfrm>
            <a:off x="1285123" y="1667225"/>
            <a:ext cx="15068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3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4</a:t>
            </a:r>
            <a:endParaRPr lang="ja-JP" altLang="en-US" sz="48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482D2E-0164-4A77-A77C-B18E932DA909}"/>
              </a:ext>
            </a:extLst>
          </p:cNvPr>
          <p:cNvSpPr txBox="1"/>
          <p:nvPr/>
        </p:nvSpPr>
        <p:spPr>
          <a:xfrm>
            <a:off x="3419113" y="1700296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6</a:t>
            </a:r>
            <a:r>
              <a:rPr lang="ja-JP" altLang="en-US" sz="4800" dirty="0"/>
              <a:t>：</a:t>
            </a:r>
            <a:r>
              <a:rPr lang="en-US" altLang="ja-JP" sz="4800" dirty="0"/>
              <a:t>8</a:t>
            </a:r>
            <a:endParaRPr lang="ja-JP" altLang="en-US" sz="48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C71042-99FB-4C36-84BE-7478E8E12B4D}"/>
              </a:ext>
            </a:extLst>
          </p:cNvPr>
          <p:cNvSpPr txBox="1"/>
          <p:nvPr/>
        </p:nvSpPr>
        <p:spPr>
          <a:xfrm>
            <a:off x="5768727" y="1667225"/>
            <a:ext cx="188641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9</a:t>
            </a:r>
            <a:r>
              <a:rPr lang="ja-JP" altLang="en-US" sz="4800" dirty="0"/>
              <a:t>：</a:t>
            </a:r>
            <a:r>
              <a:rPr lang="en-US" altLang="ja-JP" sz="4800" dirty="0"/>
              <a:t>12</a:t>
            </a:r>
            <a:endParaRPr lang="ja-JP" altLang="en-US" sz="48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A83647E-E31E-4D04-9A0A-E077DF935819}"/>
              </a:ext>
            </a:extLst>
          </p:cNvPr>
          <p:cNvSpPr txBox="1"/>
          <p:nvPr/>
        </p:nvSpPr>
        <p:spPr>
          <a:xfrm>
            <a:off x="2566293" y="1681905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40B7054-79BB-4DBC-A869-313BFD3E0459}"/>
              </a:ext>
            </a:extLst>
          </p:cNvPr>
          <p:cNvSpPr txBox="1"/>
          <p:nvPr/>
        </p:nvSpPr>
        <p:spPr>
          <a:xfrm>
            <a:off x="4999089" y="1681905"/>
            <a:ext cx="700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D16BA36-04CE-4454-BAEC-61185B9DDE10}"/>
              </a:ext>
            </a:extLst>
          </p:cNvPr>
          <p:cNvSpPr txBox="1"/>
          <p:nvPr/>
        </p:nvSpPr>
        <p:spPr>
          <a:xfrm>
            <a:off x="7404804" y="1667226"/>
            <a:ext cx="700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F5FBB33-FA1D-49A4-84DB-D4B0E5E3F0C7}"/>
              </a:ext>
            </a:extLst>
          </p:cNvPr>
          <p:cNvSpPr txBox="1"/>
          <p:nvPr/>
        </p:nvSpPr>
        <p:spPr>
          <a:xfrm>
            <a:off x="8586300" y="1681905"/>
            <a:ext cx="6347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12D4203-2D8D-4590-A0FA-D27833159EB4}"/>
              </a:ext>
            </a:extLst>
          </p:cNvPr>
          <p:cNvSpPr txBox="1"/>
          <p:nvPr/>
        </p:nvSpPr>
        <p:spPr>
          <a:xfrm>
            <a:off x="7958975" y="1639777"/>
            <a:ext cx="11324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12</a:t>
            </a:r>
            <a:endParaRPr lang="ja-JP" altLang="en-US" sz="48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656E4B2-A9B2-4A4E-8B8D-0C7891AB70D7}"/>
              </a:ext>
            </a:extLst>
          </p:cNvPr>
          <p:cNvSpPr txBox="1"/>
          <p:nvPr/>
        </p:nvSpPr>
        <p:spPr>
          <a:xfrm>
            <a:off x="9264247" y="1639777"/>
            <a:ext cx="104075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16</a:t>
            </a:r>
            <a:endParaRPr lang="ja-JP" altLang="en-US" sz="4800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DF478EF-993A-4E48-8753-4BCE6A1D19C7}"/>
              </a:ext>
            </a:extLst>
          </p:cNvPr>
          <p:cNvSpPr txBox="1"/>
          <p:nvPr/>
        </p:nvSpPr>
        <p:spPr>
          <a:xfrm>
            <a:off x="1538852" y="4466922"/>
            <a:ext cx="15068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5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3</a:t>
            </a:r>
            <a:endParaRPr lang="ja-JP" altLang="en-US" sz="4800" b="1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E382297-CFE5-4A7E-9E63-A46E5121C1B7}"/>
              </a:ext>
            </a:extLst>
          </p:cNvPr>
          <p:cNvSpPr txBox="1"/>
          <p:nvPr/>
        </p:nvSpPr>
        <p:spPr>
          <a:xfrm>
            <a:off x="3672842" y="4499993"/>
            <a:ext cx="204577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/>
              <a:t>10</a:t>
            </a:r>
            <a:r>
              <a:rPr lang="ja-JP" altLang="en-US" sz="4800" dirty="0"/>
              <a:t>：</a:t>
            </a:r>
            <a:r>
              <a:rPr lang="en-US" altLang="ja-JP" sz="4800" dirty="0"/>
              <a:t>6</a:t>
            </a:r>
            <a:endParaRPr lang="ja-JP" altLang="en-US" sz="4800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AD9D5947-6B3D-45D0-ACB1-F36F36F77521}"/>
              </a:ext>
            </a:extLst>
          </p:cNvPr>
          <p:cNvSpPr txBox="1"/>
          <p:nvPr/>
        </p:nvSpPr>
        <p:spPr>
          <a:xfrm>
            <a:off x="6022455" y="4466922"/>
            <a:ext cx="194503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15</a:t>
            </a:r>
            <a:r>
              <a:rPr lang="ja-JP" altLang="en-US" sz="4800" dirty="0"/>
              <a:t>：</a:t>
            </a:r>
            <a:r>
              <a:rPr lang="en-US" altLang="ja-JP" sz="4800" dirty="0"/>
              <a:t>9</a:t>
            </a:r>
            <a:endParaRPr lang="ja-JP" altLang="en-US" sz="4800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C560A719-D355-4A15-BB00-124A310A3E90}"/>
              </a:ext>
            </a:extLst>
          </p:cNvPr>
          <p:cNvSpPr txBox="1"/>
          <p:nvPr/>
        </p:nvSpPr>
        <p:spPr>
          <a:xfrm>
            <a:off x="2820022" y="4481602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249F740F-C911-49D0-AD6D-1F595E2AA3DE}"/>
              </a:ext>
            </a:extLst>
          </p:cNvPr>
          <p:cNvSpPr txBox="1"/>
          <p:nvPr/>
        </p:nvSpPr>
        <p:spPr>
          <a:xfrm>
            <a:off x="5252818" y="4481602"/>
            <a:ext cx="700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302F6B62-CDA7-4F16-AA61-60C92C6D6A8F}"/>
              </a:ext>
            </a:extLst>
          </p:cNvPr>
          <p:cNvSpPr txBox="1"/>
          <p:nvPr/>
        </p:nvSpPr>
        <p:spPr>
          <a:xfrm>
            <a:off x="7658533" y="4466923"/>
            <a:ext cx="700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07C60371-5DC1-45AB-9BEF-473D7F774639}"/>
              </a:ext>
            </a:extLst>
          </p:cNvPr>
          <p:cNvSpPr txBox="1"/>
          <p:nvPr/>
        </p:nvSpPr>
        <p:spPr>
          <a:xfrm>
            <a:off x="8840029" y="4481602"/>
            <a:ext cx="6347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39530798-5D29-4511-A81E-C56E903D9FAE}"/>
              </a:ext>
            </a:extLst>
          </p:cNvPr>
          <p:cNvSpPr txBox="1"/>
          <p:nvPr/>
        </p:nvSpPr>
        <p:spPr>
          <a:xfrm>
            <a:off x="8212704" y="4439474"/>
            <a:ext cx="11324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20</a:t>
            </a:r>
            <a:endParaRPr lang="ja-JP" altLang="en-US" sz="4800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84DBD3DE-176B-466B-8C90-C7E832466151}"/>
              </a:ext>
            </a:extLst>
          </p:cNvPr>
          <p:cNvSpPr txBox="1"/>
          <p:nvPr/>
        </p:nvSpPr>
        <p:spPr>
          <a:xfrm>
            <a:off x="9517976" y="4439474"/>
            <a:ext cx="104075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12</a:t>
            </a:r>
            <a:endParaRPr lang="ja-JP" altLang="en-US" sz="48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2800" dirty="0"/>
          </a:p>
        </p:txBody>
      </p:sp>
      <p:sp>
        <p:nvSpPr>
          <p:cNvPr id="46" name="矢印: 上カーブ 45">
            <a:extLst>
              <a:ext uri="{FF2B5EF4-FFF2-40B4-BE49-F238E27FC236}">
                <a16:creationId xmlns:a16="http://schemas.microsoft.com/office/drawing/2014/main" id="{CDFC5862-6CB9-471D-BE41-AA303E131A76}"/>
              </a:ext>
            </a:extLst>
          </p:cNvPr>
          <p:cNvSpPr/>
          <p:nvPr/>
        </p:nvSpPr>
        <p:spPr>
          <a:xfrm flipH="1">
            <a:off x="2685181" y="2502143"/>
            <a:ext cx="1529478" cy="563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7" name="矢印: 上カーブ 46">
            <a:extLst>
              <a:ext uri="{FF2B5EF4-FFF2-40B4-BE49-F238E27FC236}">
                <a16:creationId xmlns:a16="http://schemas.microsoft.com/office/drawing/2014/main" id="{A03FA455-60DA-4E61-88F5-D3561A93CA01}"/>
              </a:ext>
            </a:extLst>
          </p:cNvPr>
          <p:cNvSpPr/>
          <p:nvPr/>
        </p:nvSpPr>
        <p:spPr>
          <a:xfrm flipH="1">
            <a:off x="2312794" y="2508982"/>
            <a:ext cx="4028760" cy="83099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9" name="矢印: 上カーブ 48">
            <a:extLst>
              <a:ext uri="{FF2B5EF4-FFF2-40B4-BE49-F238E27FC236}">
                <a16:creationId xmlns:a16="http://schemas.microsoft.com/office/drawing/2014/main" id="{E826E7B2-8302-4807-B7C7-EE9406A6C912}"/>
              </a:ext>
            </a:extLst>
          </p:cNvPr>
          <p:cNvSpPr/>
          <p:nvPr/>
        </p:nvSpPr>
        <p:spPr>
          <a:xfrm flipH="1">
            <a:off x="1864386" y="2549050"/>
            <a:ext cx="6773294" cy="98038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0C7E51-7098-48AD-9901-21D5EF4370D1}"/>
              </a:ext>
            </a:extLst>
          </p:cNvPr>
          <p:cNvSpPr txBox="1"/>
          <p:nvPr/>
        </p:nvSpPr>
        <p:spPr>
          <a:xfrm>
            <a:off x="3928518" y="2391616"/>
            <a:ext cx="13639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÷2</a:t>
            </a:r>
            <a:endParaRPr lang="ja-JP" altLang="en-US" sz="4800" b="1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C052E723-DCE6-4B72-A171-7C80BE0879FA}"/>
              </a:ext>
            </a:extLst>
          </p:cNvPr>
          <p:cNvSpPr txBox="1"/>
          <p:nvPr/>
        </p:nvSpPr>
        <p:spPr>
          <a:xfrm>
            <a:off x="6093373" y="2423565"/>
            <a:ext cx="11514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÷3</a:t>
            </a:r>
            <a:endParaRPr lang="ja-JP" altLang="en-US" sz="48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68CFCE5-05EA-49D0-A51B-B9F64FE6F701}"/>
              </a:ext>
            </a:extLst>
          </p:cNvPr>
          <p:cNvSpPr txBox="1"/>
          <p:nvPr/>
        </p:nvSpPr>
        <p:spPr>
          <a:xfrm>
            <a:off x="8358953" y="2470774"/>
            <a:ext cx="12724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÷4</a:t>
            </a:r>
            <a:endParaRPr lang="ja-JP" altLang="en-US" sz="4800" b="1" dirty="0"/>
          </a:p>
        </p:txBody>
      </p:sp>
      <p:sp>
        <p:nvSpPr>
          <p:cNvPr id="58" name="矢印: 上カーブ 57">
            <a:extLst>
              <a:ext uri="{FF2B5EF4-FFF2-40B4-BE49-F238E27FC236}">
                <a16:creationId xmlns:a16="http://schemas.microsoft.com/office/drawing/2014/main" id="{7D563CF5-18EF-42D3-9DC7-34618C2646D0}"/>
              </a:ext>
            </a:extLst>
          </p:cNvPr>
          <p:cNvSpPr/>
          <p:nvPr/>
        </p:nvSpPr>
        <p:spPr>
          <a:xfrm flipH="1">
            <a:off x="2784411" y="5222682"/>
            <a:ext cx="1529478" cy="563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5" name="矢印: 上カーブ 64">
            <a:extLst>
              <a:ext uri="{FF2B5EF4-FFF2-40B4-BE49-F238E27FC236}">
                <a16:creationId xmlns:a16="http://schemas.microsoft.com/office/drawing/2014/main" id="{602196F5-7EFC-4C4D-AE1B-8D9639DECC70}"/>
              </a:ext>
            </a:extLst>
          </p:cNvPr>
          <p:cNvSpPr/>
          <p:nvPr/>
        </p:nvSpPr>
        <p:spPr>
          <a:xfrm flipH="1">
            <a:off x="2412024" y="5229521"/>
            <a:ext cx="4028760" cy="83099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6" name="矢印: 上カーブ 65">
            <a:extLst>
              <a:ext uri="{FF2B5EF4-FFF2-40B4-BE49-F238E27FC236}">
                <a16:creationId xmlns:a16="http://schemas.microsoft.com/office/drawing/2014/main" id="{87205BDC-611A-47E7-9303-D3FB2F024242}"/>
              </a:ext>
            </a:extLst>
          </p:cNvPr>
          <p:cNvSpPr/>
          <p:nvPr/>
        </p:nvSpPr>
        <p:spPr>
          <a:xfrm flipH="1">
            <a:off x="1963616" y="5269589"/>
            <a:ext cx="6773294" cy="98038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B17C3FC4-6366-4F7C-A313-1AE82DC48DD5}"/>
              </a:ext>
            </a:extLst>
          </p:cNvPr>
          <p:cNvSpPr txBox="1"/>
          <p:nvPr/>
        </p:nvSpPr>
        <p:spPr>
          <a:xfrm>
            <a:off x="4027748" y="5112155"/>
            <a:ext cx="13639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÷2</a:t>
            </a:r>
            <a:endParaRPr lang="ja-JP" altLang="en-US" sz="4800" b="1" dirty="0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840A9322-5ACC-4EA3-9C27-31B7D2AF8048}"/>
              </a:ext>
            </a:extLst>
          </p:cNvPr>
          <p:cNvSpPr txBox="1"/>
          <p:nvPr/>
        </p:nvSpPr>
        <p:spPr>
          <a:xfrm>
            <a:off x="6192603" y="5144104"/>
            <a:ext cx="11514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÷3</a:t>
            </a:r>
            <a:endParaRPr lang="ja-JP" altLang="en-US" sz="4800" b="1" dirty="0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6A7C4134-24E1-421C-A1D0-B14744B0198E}"/>
              </a:ext>
            </a:extLst>
          </p:cNvPr>
          <p:cNvSpPr txBox="1"/>
          <p:nvPr/>
        </p:nvSpPr>
        <p:spPr>
          <a:xfrm>
            <a:off x="8458183" y="5191313"/>
            <a:ext cx="12724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÷4</a:t>
            </a:r>
            <a:endParaRPr lang="ja-JP" altLang="en-US" sz="4800" b="1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79F85AA-8BB1-4AB0-AAD0-739A73CD73BA}"/>
              </a:ext>
            </a:extLst>
          </p:cNvPr>
          <p:cNvSpPr txBox="1"/>
          <p:nvPr/>
        </p:nvSpPr>
        <p:spPr>
          <a:xfrm>
            <a:off x="570635" y="660275"/>
            <a:ext cx="110454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</a:t>
            </a:r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整数の比</a:t>
            </a:r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にすること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63290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0" grpId="0"/>
      <p:bldP spid="11" grpId="0"/>
      <p:bldP spid="18" grpId="0"/>
      <p:bldP spid="24" grpId="0"/>
      <p:bldP spid="33" grpId="0"/>
      <p:bldP spid="35" grpId="0"/>
      <p:bldP spid="36" grpId="0"/>
      <p:bldP spid="48" grpId="0"/>
      <p:bldP spid="51" grpId="0"/>
      <p:bldP spid="52" grpId="0"/>
      <p:bldP spid="53" grpId="0"/>
      <p:bldP spid="54" grpId="0"/>
      <p:bldP spid="55" grpId="0"/>
      <p:bldP spid="39" grpId="0"/>
      <p:bldP spid="46" grpId="0" animBg="1"/>
      <p:bldP spid="47" grpId="0" animBg="1"/>
      <p:bldP spid="49" grpId="0" animBg="1"/>
      <p:bldP spid="50" grpId="0"/>
      <p:bldP spid="56" grpId="0"/>
      <p:bldP spid="57" grpId="0"/>
      <p:bldP spid="58" grpId="0" animBg="1"/>
      <p:bldP spid="65" grpId="0" animBg="1"/>
      <p:bldP spid="66" grpId="0" animBg="1"/>
      <p:bldP spid="67" grpId="0"/>
      <p:bldP spid="68" grpId="0"/>
      <p:bldP spid="69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A3650F6-D558-4B1C-B6F0-79B6BFAF47DC}"/>
              </a:ext>
            </a:extLst>
          </p:cNvPr>
          <p:cNvSpPr txBox="1"/>
          <p:nvPr/>
        </p:nvSpPr>
        <p:spPr>
          <a:xfrm>
            <a:off x="1104940" y="558506"/>
            <a:ext cx="24326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00B050"/>
                </a:solidFill>
              </a:rPr>
              <a:t>けんくん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D78F93E-A74C-4882-A379-EACA9BE58CFC}"/>
              </a:ext>
            </a:extLst>
          </p:cNvPr>
          <p:cNvSpPr txBox="1"/>
          <p:nvPr/>
        </p:nvSpPr>
        <p:spPr>
          <a:xfrm>
            <a:off x="3824252" y="576301"/>
            <a:ext cx="45373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00B050"/>
                </a:solidFill>
              </a:rPr>
              <a:t>ひきざんしてみた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96E89EA-FF89-42DC-ACB7-7E7A435729A2}"/>
              </a:ext>
            </a:extLst>
          </p:cNvPr>
          <p:cNvSpPr txBox="1"/>
          <p:nvPr/>
        </p:nvSpPr>
        <p:spPr>
          <a:xfrm>
            <a:off x="5918907" y="4128339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AFAABF4-175C-4DA6-91E6-96E760881CFA}"/>
              </a:ext>
            </a:extLst>
          </p:cNvPr>
          <p:cNvSpPr txBox="1"/>
          <p:nvPr/>
        </p:nvSpPr>
        <p:spPr>
          <a:xfrm>
            <a:off x="5918907" y="4692122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C314A02-DAE3-4D9C-9215-A4ADDA25628C}"/>
              </a:ext>
            </a:extLst>
          </p:cNvPr>
          <p:cNvSpPr txBox="1"/>
          <p:nvPr/>
        </p:nvSpPr>
        <p:spPr>
          <a:xfrm>
            <a:off x="5918907" y="5300880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CA50860-4529-4FA4-ABAE-32D13E346A06}"/>
              </a:ext>
            </a:extLst>
          </p:cNvPr>
          <p:cNvSpPr txBox="1"/>
          <p:nvPr/>
        </p:nvSpPr>
        <p:spPr>
          <a:xfrm>
            <a:off x="5918907" y="5894070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㋓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05655B8-00FF-4B43-AD9B-6A156C39A177}"/>
              </a:ext>
            </a:extLst>
          </p:cNvPr>
          <p:cNvSpPr txBox="1"/>
          <p:nvPr/>
        </p:nvSpPr>
        <p:spPr>
          <a:xfrm>
            <a:off x="7197567" y="4120421"/>
            <a:ext cx="347864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 </a:t>
            </a:r>
            <a:r>
              <a:rPr lang="en-US" altLang="ja-JP" sz="4000" b="1" dirty="0"/>
              <a:t>50</a:t>
            </a:r>
            <a:r>
              <a:rPr lang="ja-JP" altLang="en-US" sz="4000" b="1" dirty="0"/>
              <a:t>−</a:t>
            </a:r>
            <a:r>
              <a:rPr lang="en-US" altLang="ja-JP" sz="4000" b="1" dirty="0"/>
              <a:t>20</a:t>
            </a:r>
            <a:r>
              <a:rPr lang="ja-JP" altLang="en-US" sz="4000" b="1" dirty="0"/>
              <a:t>＝</a:t>
            </a:r>
            <a:r>
              <a:rPr lang="en-US" altLang="ja-JP" sz="4000" b="1" dirty="0"/>
              <a:t>30</a:t>
            </a:r>
            <a:endParaRPr lang="ja-JP" altLang="en-US" sz="4000" b="1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111E6AF2-CF5F-478B-9EA4-26DC49E1A993}"/>
              </a:ext>
            </a:extLst>
          </p:cNvPr>
          <p:cNvSpPr txBox="1"/>
          <p:nvPr/>
        </p:nvSpPr>
        <p:spPr>
          <a:xfrm>
            <a:off x="7331121" y="4683746"/>
            <a:ext cx="347864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50</a:t>
            </a:r>
            <a:r>
              <a:rPr lang="ja-JP" altLang="en-US" sz="4000" b="1" dirty="0"/>
              <a:t>−</a:t>
            </a:r>
            <a:r>
              <a:rPr lang="en-US" altLang="ja-JP" sz="4000" b="1" dirty="0"/>
              <a:t>10</a:t>
            </a:r>
            <a:r>
              <a:rPr lang="ja-JP" altLang="en-US" sz="4000" b="1" dirty="0"/>
              <a:t>＝</a:t>
            </a:r>
            <a:r>
              <a:rPr lang="en-US" altLang="ja-JP" sz="4000" b="1" dirty="0"/>
              <a:t>40</a:t>
            </a:r>
            <a:endParaRPr lang="ja-JP" altLang="en-US" sz="4000" b="1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1A81F8F3-0D45-46D1-B2ED-70D69020FE12}"/>
              </a:ext>
            </a:extLst>
          </p:cNvPr>
          <p:cNvSpPr txBox="1"/>
          <p:nvPr/>
        </p:nvSpPr>
        <p:spPr>
          <a:xfrm>
            <a:off x="7039309" y="5318812"/>
            <a:ext cx="442993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100</a:t>
            </a:r>
            <a:r>
              <a:rPr lang="ja-JP" altLang="en-US" sz="4000" b="1" dirty="0"/>
              <a:t>−</a:t>
            </a:r>
            <a:r>
              <a:rPr lang="en-US" altLang="ja-JP" sz="4000" b="1" dirty="0"/>
              <a:t>60</a:t>
            </a:r>
            <a:r>
              <a:rPr lang="ja-JP" altLang="en-US" sz="4000" b="1" dirty="0"/>
              <a:t>＝</a:t>
            </a:r>
            <a:r>
              <a:rPr lang="en-US" altLang="ja-JP" sz="4000" b="1" dirty="0"/>
              <a:t>40</a:t>
            </a:r>
            <a:endParaRPr lang="ja-JP" altLang="en-US" sz="4000" b="1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20A14B0C-EB53-4B0A-B01F-E235D9A1B36A}"/>
              </a:ext>
            </a:extLst>
          </p:cNvPr>
          <p:cNvSpPr txBox="1"/>
          <p:nvPr/>
        </p:nvSpPr>
        <p:spPr>
          <a:xfrm>
            <a:off x="6988784" y="5894070"/>
            <a:ext cx="40475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200</a:t>
            </a:r>
            <a:r>
              <a:rPr lang="ja-JP" altLang="en-US" sz="4000" b="1" dirty="0"/>
              <a:t>−</a:t>
            </a:r>
            <a:r>
              <a:rPr lang="en-US" altLang="ja-JP" sz="4000" b="1" dirty="0"/>
              <a:t> 80</a:t>
            </a:r>
            <a:r>
              <a:rPr lang="ja-JP" altLang="en-US" sz="4000" b="1" dirty="0"/>
              <a:t>＝</a:t>
            </a:r>
            <a:r>
              <a:rPr lang="en-US" altLang="ja-JP" sz="4000" b="1" dirty="0"/>
              <a:t>120</a:t>
            </a:r>
            <a:endParaRPr lang="ja-JP" altLang="en-US" sz="4000" b="1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142AAAD7-CA95-4FFC-9BD4-10B34BE5490C}"/>
              </a:ext>
            </a:extLst>
          </p:cNvPr>
          <p:cNvSpPr txBox="1"/>
          <p:nvPr/>
        </p:nvSpPr>
        <p:spPr>
          <a:xfrm>
            <a:off x="3824252" y="1146596"/>
            <a:ext cx="72152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00B050"/>
                </a:solidFill>
              </a:rPr>
              <a:t>㋑と㋒が同じあまさだと思う</a:t>
            </a:r>
          </a:p>
        </p:txBody>
      </p:sp>
      <p:pic>
        <p:nvPicPr>
          <p:cNvPr id="43" name="図 42">
            <a:extLst>
              <a:ext uri="{FF2B5EF4-FFF2-40B4-BE49-F238E27FC236}">
                <a16:creationId xmlns:a16="http://schemas.microsoft.com/office/drawing/2014/main" id="{F313A4AF-BCD1-4805-9855-0E416A7DCB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43" y="4176478"/>
            <a:ext cx="580706" cy="1718066"/>
          </a:xfrm>
          <a:prstGeom prst="rect">
            <a:avLst/>
          </a:prstGeom>
        </p:spPr>
      </p:pic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E7AA5F4A-7D8E-4E8F-9AD0-56EBE07479DC}"/>
              </a:ext>
            </a:extLst>
          </p:cNvPr>
          <p:cNvSpPr txBox="1"/>
          <p:nvPr/>
        </p:nvSpPr>
        <p:spPr>
          <a:xfrm>
            <a:off x="122316" y="3648029"/>
            <a:ext cx="51049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カルピス</a:t>
            </a:r>
            <a:r>
              <a:rPr lang="en-US" altLang="ja-JP" sz="3600" b="1" dirty="0"/>
              <a:t>(</a:t>
            </a:r>
            <a:r>
              <a:rPr lang="ja-JP" altLang="en-US" sz="3600" b="1" dirty="0"/>
              <a:t>杯</a:t>
            </a:r>
            <a:r>
              <a:rPr lang="en-US" altLang="ja-JP" sz="3600" b="1" dirty="0"/>
              <a:t>)</a:t>
            </a:r>
            <a:r>
              <a:rPr lang="ja-JP" altLang="en-US" sz="3600" b="1" dirty="0"/>
              <a:t>　水</a:t>
            </a:r>
            <a:r>
              <a:rPr lang="en-US" altLang="ja-JP" sz="3600" b="1" dirty="0"/>
              <a:t>(</a:t>
            </a:r>
            <a:r>
              <a:rPr lang="ja-JP" altLang="en-US" sz="3600" b="1" dirty="0"/>
              <a:t>杯</a:t>
            </a:r>
            <a:r>
              <a:rPr lang="en-US" altLang="ja-JP" sz="3600" b="1" dirty="0"/>
              <a:t>)</a:t>
            </a:r>
            <a:endParaRPr lang="ja-JP" altLang="en-US" sz="3600" b="1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82D145-59C0-4072-8DD9-AAD8E789322C}"/>
              </a:ext>
            </a:extLst>
          </p:cNvPr>
          <p:cNvSpPr txBox="1"/>
          <p:nvPr/>
        </p:nvSpPr>
        <p:spPr>
          <a:xfrm>
            <a:off x="1608371" y="4145530"/>
            <a:ext cx="2925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20</a:t>
            </a:r>
            <a:r>
              <a:rPr lang="ja-JP" altLang="en-US" sz="4000" b="1" dirty="0"/>
              <a:t>　　</a:t>
            </a:r>
            <a:r>
              <a:rPr lang="en-US" altLang="ja-JP" sz="4000" b="1" dirty="0"/>
              <a:t>  50</a:t>
            </a:r>
            <a:endParaRPr lang="ja-JP" altLang="en-US" sz="4000" b="1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E603EB95-D3CE-41C2-9E21-8BF81E98E443}"/>
              </a:ext>
            </a:extLst>
          </p:cNvPr>
          <p:cNvSpPr txBox="1"/>
          <p:nvPr/>
        </p:nvSpPr>
        <p:spPr>
          <a:xfrm>
            <a:off x="1593747" y="4735897"/>
            <a:ext cx="28977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</a:t>
            </a:r>
            <a:r>
              <a:rPr lang="ja-JP" altLang="en-US" sz="4000" b="1" dirty="0"/>
              <a:t>　　  </a:t>
            </a:r>
            <a:r>
              <a:rPr lang="en-US" altLang="ja-JP" sz="4000" b="1" dirty="0"/>
              <a:t>50</a:t>
            </a:r>
            <a:endParaRPr lang="ja-JP" altLang="en-US" sz="4000" b="1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5087C153-E1A2-419F-94D5-070021148A0F}"/>
              </a:ext>
            </a:extLst>
          </p:cNvPr>
          <p:cNvSpPr txBox="1"/>
          <p:nvPr/>
        </p:nvSpPr>
        <p:spPr>
          <a:xfrm>
            <a:off x="1308173" y="5280201"/>
            <a:ext cx="31812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  60</a:t>
            </a:r>
            <a:r>
              <a:rPr lang="ja-JP" altLang="en-US" sz="4000" b="1" dirty="0"/>
              <a:t>　    </a:t>
            </a:r>
            <a:r>
              <a:rPr lang="en-US" altLang="ja-JP" sz="4000" b="1" dirty="0"/>
              <a:t>100</a:t>
            </a:r>
            <a:endParaRPr lang="ja-JP" altLang="en-US" sz="4000" b="1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38FE374A-333A-47A2-8319-DEBB6005A2C2}"/>
              </a:ext>
            </a:extLst>
          </p:cNvPr>
          <p:cNvSpPr txBox="1"/>
          <p:nvPr/>
        </p:nvSpPr>
        <p:spPr>
          <a:xfrm>
            <a:off x="781920" y="4095328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670A948F-FCD5-454E-8603-9621FD2E146F}"/>
              </a:ext>
            </a:extLst>
          </p:cNvPr>
          <p:cNvSpPr txBox="1"/>
          <p:nvPr/>
        </p:nvSpPr>
        <p:spPr>
          <a:xfrm>
            <a:off x="737355" y="4721145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AAC1E6C3-FA76-4E8E-88E4-F5F3528AACE2}"/>
              </a:ext>
            </a:extLst>
          </p:cNvPr>
          <p:cNvSpPr txBox="1"/>
          <p:nvPr/>
        </p:nvSpPr>
        <p:spPr>
          <a:xfrm>
            <a:off x="737355" y="5284238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5E322BD2-DAA8-490B-9661-783C8F1F1BD2}"/>
              </a:ext>
            </a:extLst>
          </p:cNvPr>
          <p:cNvSpPr txBox="1"/>
          <p:nvPr/>
        </p:nvSpPr>
        <p:spPr>
          <a:xfrm>
            <a:off x="737355" y="5894070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㋓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AA9BFD29-11F0-4511-A3E7-AC9D0C8FFE21}"/>
              </a:ext>
            </a:extLst>
          </p:cNvPr>
          <p:cNvSpPr txBox="1"/>
          <p:nvPr/>
        </p:nvSpPr>
        <p:spPr>
          <a:xfrm>
            <a:off x="1331486" y="5902315"/>
            <a:ext cx="30463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  80</a:t>
            </a:r>
            <a:r>
              <a:rPr lang="ja-JP" altLang="en-US" sz="4000" b="1" dirty="0"/>
              <a:t>　　</a:t>
            </a:r>
            <a:r>
              <a:rPr lang="en-US" altLang="ja-JP" sz="4000" b="1" dirty="0"/>
              <a:t>200</a:t>
            </a:r>
            <a:endParaRPr lang="ja-JP" altLang="en-US" sz="40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813EDBB-662D-4471-8B82-65603DFC9D82}"/>
              </a:ext>
            </a:extLst>
          </p:cNvPr>
          <p:cNvSpPr txBox="1"/>
          <p:nvPr/>
        </p:nvSpPr>
        <p:spPr>
          <a:xfrm>
            <a:off x="189134" y="57815"/>
            <a:ext cx="70381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　同じあまさのカルピスは？　</a:t>
            </a:r>
            <a:endParaRPr lang="ja-JP" altLang="en-US" sz="3600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4DBFDB5-46A9-4B76-B321-CFC3DFF36845}"/>
              </a:ext>
            </a:extLst>
          </p:cNvPr>
          <p:cNvSpPr txBox="1"/>
          <p:nvPr/>
        </p:nvSpPr>
        <p:spPr>
          <a:xfrm>
            <a:off x="3393528" y="1723323"/>
            <a:ext cx="34293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0070C0"/>
                </a:solidFill>
              </a:rPr>
              <a:t>何かちがうな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5BE48824-10C7-4EE2-A1C3-129F6708BEA6}"/>
              </a:ext>
            </a:extLst>
          </p:cNvPr>
          <p:cNvSpPr txBox="1"/>
          <p:nvPr/>
        </p:nvSpPr>
        <p:spPr>
          <a:xfrm>
            <a:off x="326362" y="2273846"/>
            <a:ext cx="3146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FFC000"/>
                </a:solidFill>
              </a:rPr>
              <a:t>ひかりちゃん　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A343561C-8565-4514-99EE-7901AE7C8542}"/>
              </a:ext>
            </a:extLst>
          </p:cNvPr>
          <p:cNvSpPr txBox="1"/>
          <p:nvPr/>
        </p:nvSpPr>
        <p:spPr>
          <a:xfrm>
            <a:off x="1038143" y="1730251"/>
            <a:ext cx="25962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0070C0"/>
                </a:solidFill>
              </a:rPr>
              <a:t>れんくん　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70CFD671-8740-44AA-BAE3-3639597F9795}"/>
              </a:ext>
            </a:extLst>
          </p:cNvPr>
          <p:cNvSpPr txBox="1"/>
          <p:nvPr/>
        </p:nvSpPr>
        <p:spPr>
          <a:xfrm>
            <a:off x="3482333" y="2271647"/>
            <a:ext cx="857315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FFC000"/>
                </a:solidFill>
              </a:rPr>
              <a:t>㋒の水を半分の</a:t>
            </a:r>
            <a:r>
              <a:rPr lang="en-US" altLang="ja-JP" sz="3600" b="1" dirty="0">
                <a:solidFill>
                  <a:srgbClr val="FFC000"/>
                </a:solidFill>
              </a:rPr>
              <a:t>50</a:t>
            </a:r>
            <a:r>
              <a:rPr lang="ja-JP" altLang="en-US" sz="3600" b="1" dirty="0">
                <a:solidFill>
                  <a:srgbClr val="FFC000"/>
                </a:solidFill>
              </a:rPr>
              <a:t>にして考えると</a:t>
            </a:r>
            <a:endParaRPr lang="en-US" altLang="ja-JP" sz="3600" b="1" dirty="0">
              <a:solidFill>
                <a:srgbClr val="FFC000"/>
              </a:solidFill>
            </a:endParaRPr>
          </a:p>
          <a:p>
            <a:r>
              <a:rPr lang="ja-JP" altLang="en-US" sz="3600" b="1" dirty="0">
                <a:solidFill>
                  <a:srgbClr val="FFC000"/>
                </a:solidFill>
              </a:rPr>
              <a:t>カルピス</a:t>
            </a:r>
            <a:r>
              <a:rPr lang="en-US" altLang="ja-JP" sz="3600" b="1" dirty="0">
                <a:solidFill>
                  <a:srgbClr val="FFC000"/>
                </a:solidFill>
              </a:rPr>
              <a:t>30</a:t>
            </a:r>
            <a:r>
              <a:rPr lang="ja-JP" altLang="en-US" sz="3600" b="1" dirty="0">
                <a:solidFill>
                  <a:srgbClr val="FFC000"/>
                </a:solidFill>
              </a:rPr>
              <a:t>でしょう。</a:t>
            </a:r>
          </a:p>
        </p:txBody>
      </p:sp>
    </p:spTree>
    <p:extLst>
      <p:ext uri="{BB962C8B-B14F-4D97-AF65-F5344CB8AC3E}">
        <p14:creationId xmlns:p14="http://schemas.microsoft.com/office/powerpoint/2010/main" val="783300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24" grpId="0"/>
      <p:bldP spid="30" grpId="0"/>
      <p:bldP spid="31" grpId="0"/>
      <p:bldP spid="33" grpId="0"/>
      <p:bldP spid="5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F6BD699-1AF8-46F1-A407-44AAD78DB001}"/>
              </a:ext>
            </a:extLst>
          </p:cNvPr>
          <p:cNvSpPr txBox="1"/>
          <p:nvPr/>
        </p:nvSpPr>
        <p:spPr>
          <a:xfrm>
            <a:off x="251134" y="46784"/>
            <a:ext cx="270981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等しい比</a:t>
            </a:r>
            <a:endParaRPr lang="ja-JP" altLang="en-US" sz="2800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98D31CE4-E767-40BD-9E3D-D0F5B5354866}"/>
              </a:ext>
            </a:extLst>
          </p:cNvPr>
          <p:cNvSpPr txBox="1"/>
          <p:nvPr/>
        </p:nvSpPr>
        <p:spPr>
          <a:xfrm>
            <a:off x="2730291" y="558932"/>
            <a:ext cx="15068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</a:t>
            </a:r>
            <a:r>
              <a:rPr lang="ja-JP" altLang="en-US" sz="4800" dirty="0"/>
              <a:t>：</a:t>
            </a:r>
            <a:r>
              <a:rPr lang="en-US" altLang="ja-JP" sz="4800" dirty="0"/>
              <a:t>4</a:t>
            </a:r>
            <a:endParaRPr lang="ja-JP" altLang="en-US" sz="4800" dirty="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1353F620-515D-4549-A4C3-1DAC0AB169E9}"/>
              </a:ext>
            </a:extLst>
          </p:cNvPr>
          <p:cNvSpPr txBox="1"/>
          <p:nvPr/>
        </p:nvSpPr>
        <p:spPr>
          <a:xfrm>
            <a:off x="4678633" y="558932"/>
            <a:ext cx="188641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9</a:t>
            </a:r>
            <a:r>
              <a:rPr lang="ja-JP" altLang="en-US" sz="4800" dirty="0"/>
              <a:t>：</a:t>
            </a:r>
            <a:r>
              <a:rPr lang="en-US" altLang="ja-JP" sz="4800" dirty="0">
                <a:latin typeface="Brush Script Std" panose="03060802040607070404" pitchFamily="66" charset="0"/>
              </a:rPr>
              <a:t>X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EF5F76F-882B-4D6C-A777-53A79390751B}"/>
              </a:ext>
            </a:extLst>
          </p:cNvPr>
          <p:cNvSpPr txBox="1"/>
          <p:nvPr/>
        </p:nvSpPr>
        <p:spPr>
          <a:xfrm>
            <a:off x="4011461" y="573612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5DF74EF0-40E3-4C23-B5A8-F0B2EDC8DC89}"/>
              </a:ext>
            </a:extLst>
          </p:cNvPr>
          <p:cNvSpPr txBox="1"/>
          <p:nvPr/>
        </p:nvSpPr>
        <p:spPr>
          <a:xfrm>
            <a:off x="2099625" y="2246361"/>
            <a:ext cx="296489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12</a:t>
            </a:r>
            <a:r>
              <a:rPr lang="ja-JP" altLang="en-US" sz="4800" dirty="0"/>
              <a:t>：</a:t>
            </a:r>
            <a:r>
              <a:rPr lang="en-US" altLang="ja-JP" sz="4800" dirty="0"/>
              <a:t>16</a:t>
            </a:r>
            <a:r>
              <a:rPr lang="ja-JP" altLang="en-US" sz="4800" dirty="0"/>
              <a:t>＝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97C5B4B-DD85-432F-B068-B64A5B98CA45}"/>
              </a:ext>
            </a:extLst>
          </p:cNvPr>
          <p:cNvSpPr txBox="1"/>
          <p:nvPr/>
        </p:nvSpPr>
        <p:spPr>
          <a:xfrm>
            <a:off x="8656703" y="573612"/>
            <a:ext cx="104075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12</a:t>
            </a:r>
            <a:endParaRPr lang="ja-JP" altLang="en-US" sz="4800" dirty="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C9C30689-88AD-4811-BF3E-AC2047DD7820}"/>
              </a:ext>
            </a:extLst>
          </p:cNvPr>
          <p:cNvSpPr txBox="1"/>
          <p:nvPr/>
        </p:nvSpPr>
        <p:spPr>
          <a:xfrm>
            <a:off x="4724095" y="2231681"/>
            <a:ext cx="188641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</a:t>
            </a:r>
            <a:r>
              <a:rPr lang="ja-JP" altLang="en-US" sz="4800" dirty="0"/>
              <a:t>：</a:t>
            </a:r>
            <a:r>
              <a:rPr lang="en-US" altLang="ja-JP" sz="4800" dirty="0">
                <a:latin typeface="Brush Script Std" panose="03060802040607070404" pitchFamily="66" charset="0"/>
              </a:rPr>
              <a:t>X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2DCD4302-6132-4989-B0F9-C810FA1E4958}"/>
              </a:ext>
            </a:extLst>
          </p:cNvPr>
          <p:cNvSpPr txBox="1"/>
          <p:nvPr/>
        </p:nvSpPr>
        <p:spPr>
          <a:xfrm>
            <a:off x="7724150" y="588292"/>
            <a:ext cx="136546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>
                <a:latin typeface="Brush Script Std" panose="03060802040607070404" pitchFamily="66" charset="0"/>
              </a:rPr>
              <a:t>X</a:t>
            </a:r>
            <a:r>
              <a:rPr lang="ja-JP" altLang="en-US" sz="4800" dirty="0">
                <a:latin typeface="Brush Script Std" panose="03060802040607070404" pitchFamily="66" charset="0"/>
              </a:rPr>
              <a:t>＝</a:t>
            </a: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FD80FA33-34E0-4797-8001-0140361DDCB1}"/>
              </a:ext>
            </a:extLst>
          </p:cNvPr>
          <p:cNvSpPr txBox="1"/>
          <p:nvPr/>
        </p:nvSpPr>
        <p:spPr>
          <a:xfrm>
            <a:off x="8679434" y="2217001"/>
            <a:ext cx="104075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endParaRPr lang="ja-JP" altLang="en-US" sz="4800" dirty="0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375DACE8-ABBD-40F0-8957-712F311199C7}"/>
              </a:ext>
            </a:extLst>
          </p:cNvPr>
          <p:cNvSpPr txBox="1"/>
          <p:nvPr/>
        </p:nvSpPr>
        <p:spPr>
          <a:xfrm>
            <a:off x="7746881" y="2231681"/>
            <a:ext cx="136546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>
                <a:latin typeface="Brush Script Std" panose="03060802040607070404" pitchFamily="66" charset="0"/>
              </a:rPr>
              <a:t>X</a:t>
            </a:r>
            <a:r>
              <a:rPr lang="ja-JP" altLang="en-US" sz="4800" dirty="0">
                <a:latin typeface="Brush Script Std" panose="03060802040607070404" pitchFamily="66" charset="0"/>
              </a:rPr>
              <a:t>＝</a:t>
            </a: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54C90215-5955-4CE9-831B-1EB8BC0245AE}"/>
              </a:ext>
            </a:extLst>
          </p:cNvPr>
          <p:cNvSpPr txBox="1"/>
          <p:nvPr/>
        </p:nvSpPr>
        <p:spPr>
          <a:xfrm>
            <a:off x="2730291" y="3861662"/>
            <a:ext cx="15068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r>
              <a:rPr lang="ja-JP" altLang="en-US" sz="4800" dirty="0"/>
              <a:t>：</a:t>
            </a:r>
            <a:r>
              <a:rPr lang="en-US" altLang="ja-JP" sz="4800" dirty="0"/>
              <a:t>9</a:t>
            </a:r>
            <a:endParaRPr lang="ja-JP" altLang="en-US" sz="4800" dirty="0"/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3B7A4477-2FDB-4A75-9D49-F828B4B6BCEF}"/>
              </a:ext>
            </a:extLst>
          </p:cNvPr>
          <p:cNvSpPr txBox="1"/>
          <p:nvPr/>
        </p:nvSpPr>
        <p:spPr>
          <a:xfrm>
            <a:off x="4678633" y="3861662"/>
            <a:ext cx="254372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>
                <a:latin typeface="Brush Script Std" panose="03060802040607070404" pitchFamily="66" charset="0"/>
              </a:rPr>
              <a:t>X </a:t>
            </a:r>
            <a:r>
              <a:rPr lang="ja-JP" altLang="en-US" sz="4800" dirty="0"/>
              <a:t>：</a:t>
            </a:r>
            <a:r>
              <a:rPr lang="en-US" altLang="ja-JP" sz="4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45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6842B06E-48BC-40C2-9E4E-9EB6B22F483A}"/>
              </a:ext>
            </a:extLst>
          </p:cNvPr>
          <p:cNvSpPr txBox="1"/>
          <p:nvPr/>
        </p:nvSpPr>
        <p:spPr>
          <a:xfrm>
            <a:off x="4011461" y="3876342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ADC43F8D-C86A-43E3-BF1D-DBAC5F4198E8}"/>
              </a:ext>
            </a:extLst>
          </p:cNvPr>
          <p:cNvSpPr txBox="1"/>
          <p:nvPr/>
        </p:nvSpPr>
        <p:spPr>
          <a:xfrm>
            <a:off x="2114492" y="5424092"/>
            <a:ext cx="296489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30</a:t>
            </a:r>
            <a:r>
              <a:rPr lang="ja-JP" altLang="en-US" sz="4800" dirty="0"/>
              <a:t>：</a:t>
            </a:r>
            <a:r>
              <a:rPr lang="en-US" altLang="ja-JP" sz="4800" dirty="0"/>
              <a:t>50</a:t>
            </a:r>
            <a:r>
              <a:rPr lang="ja-JP" altLang="en-US" sz="4800" dirty="0"/>
              <a:t>＝</a:t>
            </a: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05387609-C974-4969-B83A-872BD80AF1E9}"/>
              </a:ext>
            </a:extLst>
          </p:cNvPr>
          <p:cNvSpPr txBox="1"/>
          <p:nvPr/>
        </p:nvSpPr>
        <p:spPr>
          <a:xfrm>
            <a:off x="8656703" y="3876342"/>
            <a:ext cx="104075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20</a:t>
            </a:r>
            <a:endParaRPr lang="ja-JP" altLang="en-US" sz="4800" dirty="0"/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6B5359AE-E815-43A8-A024-2CC60C92BA77}"/>
              </a:ext>
            </a:extLst>
          </p:cNvPr>
          <p:cNvSpPr txBox="1"/>
          <p:nvPr/>
        </p:nvSpPr>
        <p:spPr>
          <a:xfrm>
            <a:off x="4738962" y="5409412"/>
            <a:ext cx="188641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</a:t>
            </a:r>
            <a:r>
              <a:rPr lang="ja-JP" altLang="en-US" sz="4800" dirty="0"/>
              <a:t>：</a:t>
            </a:r>
            <a:r>
              <a:rPr lang="en-US" altLang="ja-JP" sz="4800" dirty="0">
                <a:latin typeface="Brush Script Std" panose="03060802040607070404" pitchFamily="66" charset="0"/>
              </a:rPr>
              <a:t>X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5DB69D03-652F-49CC-91B8-5638772F74D5}"/>
              </a:ext>
            </a:extLst>
          </p:cNvPr>
          <p:cNvSpPr txBox="1"/>
          <p:nvPr/>
        </p:nvSpPr>
        <p:spPr>
          <a:xfrm>
            <a:off x="7724150" y="3891022"/>
            <a:ext cx="136546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>
                <a:latin typeface="Brush Script Std" panose="03060802040607070404" pitchFamily="66" charset="0"/>
              </a:rPr>
              <a:t>X</a:t>
            </a:r>
            <a:r>
              <a:rPr lang="ja-JP" altLang="en-US" sz="4800" dirty="0">
                <a:latin typeface="Brush Script Std" panose="03060802040607070404" pitchFamily="66" charset="0"/>
              </a:rPr>
              <a:t>＝</a:t>
            </a: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2F669179-64BA-4501-B3DB-2DD76FDF7961}"/>
              </a:ext>
            </a:extLst>
          </p:cNvPr>
          <p:cNvSpPr txBox="1"/>
          <p:nvPr/>
        </p:nvSpPr>
        <p:spPr>
          <a:xfrm>
            <a:off x="8694301" y="5394732"/>
            <a:ext cx="104075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5</a:t>
            </a:r>
            <a:endParaRPr lang="ja-JP" altLang="en-US" sz="4800" dirty="0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B881BC6C-2D12-4630-B85E-37BC1D5D424C}"/>
              </a:ext>
            </a:extLst>
          </p:cNvPr>
          <p:cNvSpPr txBox="1"/>
          <p:nvPr/>
        </p:nvSpPr>
        <p:spPr>
          <a:xfrm>
            <a:off x="7761748" y="5409412"/>
            <a:ext cx="136546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>
                <a:latin typeface="Brush Script Std" panose="03060802040607070404" pitchFamily="66" charset="0"/>
              </a:rPr>
              <a:t>X</a:t>
            </a:r>
            <a:r>
              <a:rPr lang="ja-JP" altLang="en-US" sz="4800" dirty="0">
                <a:latin typeface="Brush Script Std" panose="03060802040607070404" pitchFamily="66" charset="0"/>
              </a:rPr>
              <a:t>＝</a:t>
            </a: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E701C6AC-BDA5-4933-BD29-159EC11FE8D0}"/>
              </a:ext>
            </a:extLst>
          </p:cNvPr>
          <p:cNvSpPr txBox="1"/>
          <p:nvPr/>
        </p:nvSpPr>
        <p:spPr>
          <a:xfrm>
            <a:off x="3615705" y="1157381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×3</a:t>
            </a:r>
            <a:endParaRPr lang="ja-JP" altLang="en-US" sz="4800" b="1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B94D9198-EE19-4A02-A505-39C16717582F}"/>
              </a:ext>
            </a:extLst>
          </p:cNvPr>
          <p:cNvSpPr txBox="1"/>
          <p:nvPr/>
        </p:nvSpPr>
        <p:spPr>
          <a:xfrm>
            <a:off x="3664153" y="2853344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÷4</a:t>
            </a:r>
            <a:endParaRPr lang="ja-JP" altLang="en-US" sz="4800" b="1" dirty="0"/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9E14BD47-A99D-47D1-95A2-26A414FEF56F}"/>
              </a:ext>
            </a:extLst>
          </p:cNvPr>
          <p:cNvSpPr txBox="1"/>
          <p:nvPr/>
        </p:nvSpPr>
        <p:spPr>
          <a:xfrm>
            <a:off x="3644584" y="4397220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×5</a:t>
            </a:r>
            <a:endParaRPr lang="ja-JP" altLang="en-US" sz="4800" b="1" dirty="0"/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306ED139-0EBD-4AFD-B395-52718AA69CCF}"/>
              </a:ext>
            </a:extLst>
          </p:cNvPr>
          <p:cNvSpPr txBox="1"/>
          <p:nvPr/>
        </p:nvSpPr>
        <p:spPr>
          <a:xfrm>
            <a:off x="3644583" y="5991073"/>
            <a:ext cx="17042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÷10</a:t>
            </a:r>
            <a:endParaRPr lang="ja-JP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412036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7" grpId="0"/>
      <p:bldP spid="68" grpId="0"/>
      <p:bldP spid="72" grpId="0"/>
      <p:bldP spid="73" grpId="0"/>
      <p:bldP spid="74" grpId="0"/>
      <p:bldP spid="75" grpId="0"/>
      <p:bldP spid="76" grpId="0"/>
      <p:bldP spid="77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2800" dirty="0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D70D7AD0-F5FE-4EDC-B314-C73369E775F5}"/>
              </a:ext>
            </a:extLst>
          </p:cNvPr>
          <p:cNvSpPr txBox="1"/>
          <p:nvPr/>
        </p:nvSpPr>
        <p:spPr>
          <a:xfrm>
            <a:off x="571509" y="3591597"/>
            <a:ext cx="205115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8</a:t>
            </a:r>
            <a:r>
              <a:rPr lang="ja-JP" altLang="en-US" sz="4800" dirty="0"/>
              <a:t>：</a:t>
            </a:r>
            <a:r>
              <a:rPr lang="en-US" altLang="ja-JP" sz="4800" dirty="0"/>
              <a:t>12</a:t>
            </a:r>
            <a:endParaRPr lang="ja-JP" altLang="en-US" sz="4800" dirty="0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4D0B8523-6C92-4AA6-BA96-C032304DD595}"/>
              </a:ext>
            </a:extLst>
          </p:cNvPr>
          <p:cNvSpPr txBox="1"/>
          <p:nvPr/>
        </p:nvSpPr>
        <p:spPr>
          <a:xfrm>
            <a:off x="3737947" y="3591595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46AB3585-5F1C-4780-9043-AADF39C4C3BF}"/>
              </a:ext>
            </a:extLst>
          </p:cNvPr>
          <p:cNvSpPr txBox="1"/>
          <p:nvPr/>
        </p:nvSpPr>
        <p:spPr>
          <a:xfrm>
            <a:off x="2562837" y="3591596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56AF8FD-A392-4A4F-BDBA-F11D7DBBD943}"/>
              </a:ext>
            </a:extLst>
          </p:cNvPr>
          <p:cNvSpPr txBox="1"/>
          <p:nvPr/>
        </p:nvSpPr>
        <p:spPr>
          <a:xfrm>
            <a:off x="618700" y="627613"/>
            <a:ext cx="110454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</a:t>
            </a:r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整数の比</a:t>
            </a:r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にすること</a:t>
            </a:r>
            <a:endParaRPr lang="ja-JP" altLang="en-US" sz="3200" dirty="0"/>
          </a:p>
        </p:txBody>
      </p:sp>
      <p:sp>
        <p:nvSpPr>
          <p:cNvPr id="105" name="四角形: 角を丸くする 104">
            <a:extLst>
              <a:ext uri="{FF2B5EF4-FFF2-40B4-BE49-F238E27FC236}">
                <a16:creationId xmlns:a16="http://schemas.microsoft.com/office/drawing/2014/main" id="{41964810-7B5D-4132-A18D-77E34295C2E3}"/>
              </a:ext>
            </a:extLst>
          </p:cNvPr>
          <p:cNvSpPr/>
          <p:nvPr/>
        </p:nvSpPr>
        <p:spPr>
          <a:xfrm>
            <a:off x="3240220" y="3499262"/>
            <a:ext cx="727501" cy="92333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四角形: 角を丸くする 106">
            <a:extLst>
              <a:ext uri="{FF2B5EF4-FFF2-40B4-BE49-F238E27FC236}">
                <a16:creationId xmlns:a16="http://schemas.microsoft.com/office/drawing/2014/main" id="{D0EFE26C-BB84-4C8C-A79F-1E3A2E9AFC8F}"/>
              </a:ext>
            </a:extLst>
          </p:cNvPr>
          <p:cNvSpPr/>
          <p:nvPr/>
        </p:nvSpPr>
        <p:spPr>
          <a:xfrm>
            <a:off x="4342818" y="3492322"/>
            <a:ext cx="727501" cy="92333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C5D4CD14-A6E1-44A4-9EF6-634536EF1C64}"/>
              </a:ext>
            </a:extLst>
          </p:cNvPr>
          <p:cNvSpPr txBox="1"/>
          <p:nvPr/>
        </p:nvSpPr>
        <p:spPr>
          <a:xfrm>
            <a:off x="1731909" y="4308466"/>
            <a:ext cx="10903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÷4</a:t>
            </a:r>
            <a:endParaRPr lang="ja-JP" altLang="en-US" sz="4000" b="1" dirty="0"/>
          </a:p>
        </p:txBody>
      </p: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AFFAC1D8-A2A2-4D04-9151-214FEE787CD8}"/>
              </a:ext>
            </a:extLst>
          </p:cNvPr>
          <p:cNvSpPr txBox="1"/>
          <p:nvPr/>
        </p:nvSpPr>
        <p:spPr>
          <a:xfrm>
            <a:off x="601158" y="1296747"/>
            <a:ext cx="579236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どちらも整数なので</a:t>
            </a:r>
            <a:endParaRPr lang="ja-JP" altLang="en-US" sz="3200" dirty="0"/>
          </a:p>
        </p:txBody>
      </p: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C840DF71-8980-477A-B3B7-64664DAA2279}"/>
              </a:ext>
            </a:extLst>
          </p:cNvPr>
          <p:cNvSpPr txBox="1"/>
          <p:nvPr/>
        </p:nvSpPr>
        <p:spPr>
          <a:xfrm>
            <a:off x="2716864" y="2054891"/>
            <a:ext cx="787042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どちらも同じ数で割ればいい</a:t>
            </a:r>
            <a:endParaRPr lang="ja-JP" altLang="en-US" sz="3200" dirty="0"/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D08D8F75-003D-4853-8E68-051BD79F7A51}"/>
              </a:ext>
            </a:extLst>
          </p:cNvPr>
          <p:cNvSpPr txBox="1"/>
          <p:nvPr/>
        </p:nvSpPr>
        <p:spPr>
          <a:xfrm>
            <a:off x="166180" y="2835535"/>
            <a:ext cx="100552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①</a:t>
            </a:r>
          </a:p>
        </p:txBody>
      </p:sp>
      <p:sp>
        <p:nvSpPr>
          <p:cNvPr id="145" name="テキスト ボックス 144">
            <a:extLst>
              <a:ext uri="{FF2B5EF4-FFF2-40B4-BE49-F238E27FC236}">
                <a16:creationId xmlns:a16="http://schemas.microsoft.com/office/drawing/2014/main" id="{F69B3427-E430-4F52-838D-C4ADD06AF643}"/>
              </a:ext>
            </a:extLst>
          </p:cNvPr>
          <p:cNvSpPr txBox="1"/>
          <p:nvPr/>
        </p:nvSpPr>
        <p:spPr>
          <a:xfrm>
            <a:off x="8838450" y="5532355"/>
            <a:ext cx="9960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÷2</a:t>
            </a:r>
            <a:endParaRPr lang="ja-JP" altLang="en-US" sz="4000" b="1" dirty="0"/>
          </a:p>
        </p:txBody>
      </p:sp>
      <p:sp>
        <p:nvSpPr>
          <p:cNvPr id="146" name="テキスト ボックス 145">
            <a:extLst>
              <a:ext uri="{FF2B5EF4-FFF2-40B4-BE49-F238E27FC236}">
                <a16:creationId xmlns:a16="http://schemas.microsoft.com/office/drawing/2014/main" id="{D1C98DF9-8606-440E-9924-7B5E3C575D7C}"/>
              </a:ext>
            </a:extLst>
          </p:cNvPr>
          <p:cNvSpPr txBox="1"/>
          <p:nvPr/>
        </p:nvSpPr>
        <p:spPr>
          <a:xfrm>
            <a:off x="5949884" y="3316382"/>
            <a:ext cx="492067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0" i="0" dirty="0">
                <a:solidFill>
                  <a:srgbClr val="454545"/>
                </a:solidFill>
                <a:effectLst/>
                <a:latin typeface="“Lucida Grande”"/>
              </a:rPr>
              <a:t>最大公約数の４がみつからないときは</a:t>
            </a:r>
            <a:endParaRPr lang="ja-JP" altLang="en-US" sz="2400" dirty="0"/>
          </a:p>
        </p:txBody>
      </p:sp>
      <p:sp>
        <p:nvSpPr>
          <p:cNvPr id="147" name="テキスト ボックス 146">
            <a:extLst>
              <a:ext uri="{FF2B5EF4-FFF2-40B4-BE49-F238E27FC236}">
                <a16:creationId xmlns:a16="http://schemas.microsoft.com/office/drawing/2014/main" id="{91A13A7F-DB28-43D2-8079-A86875363E75}"/>
              </a:ext>
            </a:extLst>
          </p:cNvPr>
          <p:cNvSpPr txBox="1"/>
          <p:nvPr/>
        </p:nvSpPr>
        <p:spPr>
          <a:xfrm>
            <a:off x="9503942" y="4892939"/>
            <a:ext cx="235989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  <a:r>
              <a:rPr lang="en-US" altLang="ja-JP" sz="4800" dirty="0"/>
              <a:t>2</a:t>
            </a:r>
            <a:r>
              <a:rPr lang="ja-JP" altLang="en-US" sz="4800" dirty="0"/>
              <a:t>：</a:t>
            </a:r>
            <a:r>
              <a:rPr lang="en-US" altLang="ja-JP" sz="4800" dirty="0"/>
              <a:t>3</a:t>
            </a:r>
            <a:endParaRPr lang="ja-JP" altLang="en-US" sz="4800" dirty="0"/>
          </a:p>
        </p:txBody>
      </p:sp>
      <p:sp>
        <p:nvSpPr>
          <p:cNvPr id="148" name="テキスト ボックス 147">
            <a:extLst>
              <a:ext uri="{FF2B5EF4-FFF2-40B4-BE49-F238E27FC236}">
                <a16:creationId xmlns:a16="http://schemas.microsoft.com/office/drawing/2014/main" id="{E9E32CB5-68D6-46F2-9B20-72A306DE6C76}"/>
              </a:ext>
            </a:extLst>
          </p:cNvPr>
          <p:cNvSpPr txBox="1"/>
          <p:nvPr/>
        </p:nvSpPr>
        <p:spPr>
          <a:xfrm>
            <a:off x="10128155" y="5966274"/>
            <a:ext cx="1484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0" i="0" dirty="0">
                <a:solidFill>
                  <a:srgbClr val="454545"/>
                </a:solidFill>
                <a:effectLst/>
                <a:latin typeface="“Lucida Grande”"/>
              </a:rPr>
              <a:t>で</a:t>
            </a:r>
            <a:r>
              <a:rPr lang="en-US" altLang="ja-JP" sz="4000" b="0" i="0" dirty="0">
                <a:solidFill>
                  <a:srgbClr val="454545"/>
                </a:solidFill>
                <a:effectLst/>
                <a:latin typeface="“Lucida Grande”"/>
              </a:rPr>
              <a:t>OK</a:t>
            </a:r>
            <a:endParaRPr lang="ja-JP" altLang="en-US" sz="2800" dirty="0"/>
          </a:p>
        </p:txBody>
      </p:sp>
      <p:sp>
        <p:nvSpPr>
          <p:cNvPr id="149" name="テキスト ボックス 148">
            <a:extLst>
              <a:ext uri="{FF2B5EF4-FFF2-40B4-BE49-F238E27FC236}">
                <a16:creationId xmlns:a16="http://schemas.microsoft.com/office/drawing/2014/main" id="{29820FE9-E2AB-4B63-BEF1-B3E023C83D79}"/>
              </a:ext>
            </a:extLst>
          </p:cNvPr>
          <p:cNvSpPr txBox="1"/>
          <p:nvPr/>
        </p:nvSpPr>
        <p:spPr>
          <a:xfrm>
            <a:off x="3334873" y="3545428"/>
            <a:ext cx="57476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</a:t>
            </a:r>
            <a:endParaRPr lang="ja-JP" altLang="en-US" sz="4800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02E70F2-64DE-42C9-B326-B058C102C1FA}"/>
              </a:ext>
            </a:extLst>
          </p:cNvPr>
          <p:cNvSpPr txBox="1"/>
          <p:nvPr/>
        </p:nvSpPr>
        <p:spPr>
          <a:xfrm>
            <a:off x="5543355" y="4913867"/>
            <a:ext cx="205115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8</a:t>
            </a:r>
            <a:r>
              <a:rPr lang="ja-JP" altLang="en-US" sz="4800" dirty="0"/>
              <a:t>：</a:t>
            </a:r>
            <a:r>
              <a:rPr lang="en-US" altLang="ja-JP" sz="4800" dirty="0"/>
              <a:t>12</a:t>
            </a:r>
            <a:endParaRPr lang="ja-JP" altLang="en-US" sz="4800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E1194107-57BD-45E1-9795-256DBFA4B877}"/>
              </a:ext>
            </a:extLst>
          </p:cNvPr>
          <p:cNvSpPr txBox="1"/>
          <p:nvPr/>
        </p:nvSpPr>
        <p:spPr>
          <a:xfrm>
            <a:off x="7215147" y="4959268"/>
            <a:ext cx="251382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 </a:t>
            </a:r>
            <a:r>
              <a:rPr lang="en-US" altLang="ja-JP" sz="4800" dirty="0"/>
              <a:t>4</a:t>
            </a:r>
            <a:r>
              <a:rPr lang="ja-JP" altLang="en-US" sz="4800" dirty="0"/>
              <a:t>：</a:t>
            </a:r>
            <a:r>
              <a:rPr lang="en-US" altLang="ja-JP" sz="4800" dirty="0"/>
              <a:t>6</a:t>
            </a:r>
            <a:endParaRPr lang="ja-JP" altLang="en-US" sz="4800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4626B127-A5B2-4026-8794-625A8501B866}"/>
              </a:ext>
            </a:extLst>
          </p:cNvPr>
          <p:cNvSpPr txBox="1"/>
          <p:nvPr/>
        </p:nvSpPr>
        <p:spPr>
          <a:xfrm>
            <a:off x="6473073" y="5603098"/>
            <a:ext cx="11915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÷2</a:t>
            </a:r>
            <a:endParaRPr lang="ja-JP" altLang="en-US" sz="4000" b="1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30F548B-900C-4D44-AF57-030C6FF0555F}"/>
              </a:ext>
            </a:extLst>
          </p:cNvPr>
          <p:cNvSpPr txBox="1"/>
          <p:nvPr/>
        </p:nvSpPr>
        <p:spPr>
          <a:xfrm>
            <a:off x="4431408" y="3545428"/>
            <a:ext cx="6224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</a:t>
            </a:r>
            <a:endParaRPr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246280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70" grpId="0"/>
      <p:bldP spid="71" grpId="0"/>
      <p:bldP spid="72" grpId="0"/>
      <p:bldP spid="106" grpId="0"/>
      <p:bldP spid="105" grpId="0" animBg="1"/>
      <p:bldP spid="107" grpId="0" animBg="1"/>
      <p:bldP spid="126" grpId="0"/>
      <p:bldP spid="130" grpId="0"/>
      <p:bldP spid="131" grpId="0"/>
      <p:bldP spid="133" grpId="0"/>
      <p:bldP spid="145" grpId="0"/>
      <p:bldP spid="146" grpId="0"/>
      <p:bldP spid="147" grpId="0"/>
      <p:bldP spid="148" grpId="0"/>
      <p:bldP spid="149" grpId="0"/>
      <p:bldP spid="37" grpId="0"/>
      <p:bldP spid="40" grpId="0"/>
      <p:bldP spid="41" grpId="0"/>
      <p:bldP spid="42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2800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01DC112-4E32-4306-B223-516CEDB6BCF5}"/>
              </a:ext>
            </a:extLst>
          </p:cNvPr>
          <p:cNvSpPr txBox="1"/>
          <p:nvPr/>
        </p:nvSpPr>
        <p:spPr>
          <a:xfrm>
            <a:off x="1082268" y="3281546"/>
            <a:ext cx="289806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270</a:t>
            </a:r>
            <a:r>
              <a:rPr lang="ja-JP" altLang="en-US" sz="4800" dirty="0"/>
              <a:t>：</a:t>
            </a:r>
            <a:r>
              <a:rPr lang="en-US" altLang="ja-JP" sz="4800" dirty="0"/>
              <a:t>180</a:t>
            </a:r>
            <a:endParaRPr lang="ja-JP" altLang="en-US" sz="4800" dirty="0"/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6CC14CF9-44E1-4890-8873-4FED5ABED9DC}"/>
              </a:ext>
            </a:extLst>
          </p:cNvPr>
          <p:cNvSpPr txBox="1"/>
          <p:nvPr/>
        </p:nvSpPr>
        <p:spPr>
          <a:xfrm>
            <a:off x="3920504" y="3281545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56AF8FD-A392-4A4F-BDBA-F11D7DBBD943}"/>
              </a:ext>
            </a:extLst>
          </p:cNvPr>
          <p:cNvSpPr txBox="1"/>
          <p:nvPr/>
        </p:nvSpPr>
        <p:spPr>
          <a:xfrm>
            <a:off x="618700" y="627613"/>
            <a:ext cx="110454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</a:t>
            </a:r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整数の比</a:t>
            </a:r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にすること</a:t>
            </a:r>
            <a:endParaRPr lang="ja-JP" altLang="en-US" sz="3200" dirty="0"/>
          </a:p>
        </p:txBody>
      </p: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0CC072DB-8974-4887-B062-C4EF06A7BFA8}"/>
              </a:ext>
            </a:extLst>
          </p:cNvPr>
          <p:cNvSpPr txBox="1"/>
          <p:nvPr/>
        </p:nvSpPr>
        <p:spPr>
          <a:xfrm>
            <a:off x="3179337" y="3846891"/>
            <a:ext cx="14002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÷10</a:t>
            </a:r>
            <a:endParaRPr lang="ja-JP" altLang="en-US" sz="4000" b="1" dirty="0"/>
          </a:p>
        </p:txBody>
      </p: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AFFAC1D8-A2A2-4D04-9151-214FEE787CD8}"/>
              </a:ext>
            </a:extLst>
          </p:cNvPr>
          <p:cNvSpPr txBox="1"/>
          <p:nvPr/>
        </p:nvSpPr>
        <p:spPr>
          <a:xfrm>
            <a:off x="1236514" y="1429022"/>
            <a:ext cx="579236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どちらも整数なので</a:t>
            </a:r>
            <a:endParaRPr lang="ja-JP" altLang="en-US" sz="3200" dirty="0"/>
          </a:p>
        </p:txBody>
      </p: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C840DF71-8980-477A-B3B7-64664DAA2279}"/>
              </a:ext>
            </a:extLst>
          </p:cNvPr>
          <p:cNvSpPr txBox="1"/>
          <p:nvPr/>
        </p:nvSpPr>
        <p:spPr>
          <a:xfrm>
            <a:off x="2842693" y="2055054"/>
            <a:ext cx="787042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どちらも同じ数で割ればいい</a:t>
            </a:r>
            <a:endParaRPr lang="ja-JP" altLang="en-US" sz="3200" dirty="0"/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F6DA79D8-4D41-4464-8840-F5AE1AD0F97D}"/>
              </a:ext>
            </a:extLst>
          </p:cNvPr>
          <p:cNvSpPr txBox="1"/>
          <p:nvPr/>
        </p:nvSpPr>
        <p:spPr>
          <a:xfrm>
            <a:off x="326509" y="2824495"/>
            <a:ext cx="100552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②</a:t>
            </a:r>
          </a:p>
        </p:txBody>
      </p:sp>
      <p:sp>
        <p:nvSpPr>
          <p:cNvPr id="135" name="テキスト ボックス 134">
            <a:extLst>
              <a:ext uri="{FF2B5EF4-FFF2-40B4-BE49-F238E27FC236}">
                <a16:creationId xmlns:a16="http://schemas.microsoft.com/office/drawing/2014/main" id="{F8826313-17D6-4804-9255-05B9C4C78400}"/>
              </a:ext>
            </a:extLst>
          </p:cNvPr>
          <p:cNvSpPr txBox="1"/>
          <p:nvPr/>
        </p:nvSpPr>
        <p:spPr>
          <a:xfrm>
            <a:off x="1494444" y="4913952"/>
            <a:ext cx="245370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27</a:t>
            </a:r>
            <a:r>
              <a:rPr lang="ja-JP" altLang="en-US" sz="4800" dirty="0"/>
              <a:t>：</a:t>
            </a:r>
            <a:r>
              <a:rPr lang="en-US" altLang="ja-JP" sz="4800" dirty="0"/>
              <a:t>18</a:t>
            </a:r>
            <a:endParaRPr lang="ja-JP" altLang="en-US" sz="4800" dirty="0"/>
          </a:p>
        </p:txBody>
      </p:sp>
      <p:sp>
        <p:nvSpPr>
          <p:cNvPr id="136" name="テキスト ボックス 135">
            <a:extLst>
              <a:ext uri="{FF2B5EF4-FFF2-40B4-BE49-F238E27FC236}">
                <a16:creationId xmlns:a16="http://schemas.microsoft.com/office/drawing/2014/main" id="{68C92A6C-571C-4030-9F45-7885D1BCECF3}"/>
              </a:ext>
            </a:extLst>
          </p:cNvPr>
          <p:cNvSpPr txBox="1"/>
          <p:nvPr/>
        </p:nvSpPr>
        <p:spPr>
          <a:xfrm>
            <a:off x="5130228" y="4886462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137" name="テキスト ボックス 136">
            <a:extLst>
              <a:ext uri="{FF2B5EF4-FFF2-40B4-BE49-F238E27FC236}">
                <a16:creationId xmlns:a16="http://schemas.microsoft.com/office/drawing/2014/main" id="{4B3942C0-E07A-468A-AB3F-910F820EB884}"/>
              </a:ext>
            </a:extLst>
          </p:cNvPr>
          <p:cNvSpPr txBox="1"/>
          <p:nvPr/>
        </p:nvSpPr>
        <p:spPr>
          <a:xfrm>
            <a:off x="3955118" y="4886463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grpSp>
        <p:nvGrpSpPr>
          <p:cNvPr id="138" name="グループ化 137">
            <a:extLst>
              <a:ext uri="{FF2B5EF4-FFF2-40B4-BE49-F238E27FC236}">
                <a16:creationId xmlns:a16="http://schemas.microsoft.com/office/drawing/2014/main" id="{3A6622E6-FBC4-4F29-B87A-D4EAF530A7C8}"/>
              </a:ext>
            </a:extLst>
          </p:cNvPr>
          <p:cNvGrpSpPr/>
          <p:nvPr/>
        </p:nvGrpSpPr>
        <p:grpSpPr>
          <a:xfrm>
            <a:off x="4579579" y="4780249"/>
            <a:ext cx="1830099" cy="930270"/>
            <a:chOff x="3451655" y="1625172"/>
            <a:chExt cx="1830099" cy="930270"/>
          </a:xfrm>
        </p:grpSpPr>
        <p:sp>
          <p:nvSpPr>
            <p:cNvPr id="139" name="四角形: 角を丸くする 138">
              <a:extLst>
                <a:ext uri="{FF2B5EF4-FFF2-40B4-BE49-F238E27FC236}">
                  <a16:creationId xmlns:a16="http://schemas.microsoft.com/office/drawing/2014/main" id="{00F30F0C-D4FD-4207-8028-018A7E6DFCCC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" name="四角形: 角を丸くする 139">
              <a:extLst>
                <a:ext uri="{FF2B5EF4-FFF2-40B4-BE49-F238E27FC236}">
                  <a16:creationId xmlns:a16="http://schemas.microsoft.com/office/drawing/2014/main" id="{D8946D02-0EE7-4113-BD66-168282E4C012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A159BFB0-B6B5-4695-8210-2C19A5785504}"/>
              </a:ext>
            </a:extLst>
          </p:cNvPr>
          <p:cNvSpPr txBox="1"/>
          <p:nvPr/>
        </p:nvSpPr>
        <p:spPr>
          <a:xfrm>
            <a:off x="3186162" y="5528934"/>
            <a:ext cx="10903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÷9</a:t>
            </a:r>
            <a:endParaRPr lang="ja-JP" altLang="en-US" sz="4000" b="1" dirty="0"/>
          </a:p>
        </p:txBody>
      </p:sp>
      <p:cxnSp>
        <p:nvCxnSpPr>
          <p:cNvPr id="143" name="直線コネクタ 142">
            <a:extLst>
              <a:ext uri="{FF2B5EF4-FFF2-40B4-BE49-F238E27FC236}">
                <a16:creationId xmlns:a16="http://schemas.microsoft.com/office/drawing/2014/main" id="{EEEA46F3-99A8-434E-AC2A-F88264F66F15}"/>
              </a:ext>
            </a:extLst>
          </p:cNvPr>
          <p:cNvCxnSpPr>
            <a:cxnSpLocks/>
          </p:cNvCxnSpPr>
          <p:nvPr/>
        </p:nvCxnSpPr>
        <p:spPr>
          <a:xfrm>
            <a:off x="3447567" y="3345143"/>
            <a:ext cx="351275" cy="5558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直線コネクタ 143">
            <a:extLst>
              <a:ext uri="{FF2B5EF4-FFF2-40B4-BE49-F238E27FC236}">
                <a16:creationId xmlns:a16="http://schemas.microsoft.com/office/drawing/2014/main" id="{7F7F0021-C825-448B-B846-B5BD5DBDC41E}"/>
              </a:ext>
            </a:extLst>
          </p:cNvPr>
          <p:cNvCxnSpPr>
            <a:cxnSpLocks/>
          </p:cNvCxnSpPr>
          <p:nvPr/>
        </p:nvCxnSpPr>
        <p:spPr>
          <a:xfrm>
            <a:off x="1913642" y="3377546"/>
            <a:ext cx="351275" cy="5558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0" name="テキスト ボックス 149">
            <a:extLst>
              <a:ext uri="{FF2B5EF4-FFF2-40B4-BE49-F238E27FC236}">
                <a16:creationId xmlns:a16="http://schemas.microsoft.com/office/drawing/2014/main" id="{2F1FDAD0-2206-4F75-A410-CE6A25678DB9}"/>
              </a:ext>
            </a:extLst>
          </p:cNvPr>
          <p:cNvSpPr txBox="1"/>
          <p:nvPr/>
        </p:nvSpPr>
        <p:spPr>
          <a:xfrm>
            <a:off x="4768448" y="4879522"/>
            <a:ext cx="16834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</a:t>
            </a:r>
            <a:r>
              <a:rPr lang="ja-JP" altLang="en-US" sz="4800" dirty="0"/>
              <a:t>　</a:t>
            </a:r>
            <a:r>
              <a:rPr lang="en-US" altLang="ja-JP" sz="4800" dirty="0"/>
              <a:t>2</a:t>
            </a:r>
            <a:endParaRPr lang="ja-JP" altLang="en-US" sz="4800" dirty="0"/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8AC2C779-5852-4849-82D2-83C1355AA026}"/>
              </a:ext>
            </a:extLst>
          </p:cNvPr>
          <p:cNvSpPr/>
          <p:nvPr/>
        </p:nvSpPr>
        <p:spPr>
          <a:xfrm>
            <a:off x="4716154" y="3228437"/>
            <a:ext cx="727501" cy="92333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C546D83F-AE58-45E6-89AA-2E28E8FCF8AF}"/>
              </a:ext>
            </a:extLst>
          </p:cNvPr>
          <p:cNvSpPr/>
          <p:nvPr/>
        </p:nvSpPr>
        <p:spPr>
          <a:xfrm>
            <a:off x="6015136" y="3245310"/>
            <a:ext cx="727501" cy="92333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テキスト ボックス 141">
            <a:extLst>
              <a:ext uri="{FF2B5EF4-FFF2-40B4-BE49-F238E27FC236}">
                <a16:creationId xmlns:a16="http://schemas.microsoft.com/office/drawing/2014/main" id="{54BB6F1F-E1F8-4931-AF6B-6BB962DEA2DE}"/>
              </a:ext>
            </a:extLst>
          </p:cNvPr>
          <p:cNvSpPr txBox="1"/>
          <p:nvPr/>
        </p:nvSpPr>
        <p:spPr>
          <a:xfrm>
            <a:off x="4648005" y="3347394"/>
            <a:ext cx="245370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27</a:t>
            </a:r>
            <a:r>
              <a:rPr lang="ja-JP" altLang="en-US" sz="4800" dirty="0"/>
              <a:t>：</a:t>
            </a:r>
            <a:r>
              <a:rPr lang="en-US" altLang="ja-JP" sz="4800" dirty="0"/>
              <a:t>18</a:t>
            </a:r>
            <a:endParaRPr lang="ja-JP" altLang="en-US" sz="4800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561073D7-DE66-48CC-89D0-521D6D8D3A35}"/>
              </a:ext>
            </a:extLst>
          </p:cNvPr>
          <p:cNvSpPr txBox="1"/>
          <p:nvPr/>
        </p:nvSpPr>
        <p:spPr>
          <a:xfrm>
            <a:off x="7317829" y="4364751"/>
            <a:ext cx="245370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27</a:t>
            </a:r>
            <a:r>
              <a:rPr lang="ja-JP" altLang="en-US" sz="4800" dirty="0"/>
              <a:t>：</a:t>
            </a:r>
            <a:r>
              <a:rPr lang="en-US" altLang="ja-JP" sz="4800" dirty="0"/>
              <a:t>18</a:t>
            </a:r>
            <a:endParaRPr lang="ja-JP" altLang="en-US" sz="4800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45F473AC-0A5F-4EBB-93DE-CDB3C565FAC5}"/>
              </a:ext>
            </a:extLst>
          </p:cNvPr>
          <p:cNvSpPr txBox="1"/>
          <p:nvPr/>
        </p:nvSpPr>
        <p:spPr>
          <a:xfrm>
            <a:off x="9291493" y="4364749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3668DF84-2D45-4172-B386-46EF0DD54AC8}"/>
              </a:ext>
            </a:extLst>
          </p:cNvPr>
          <p:cNvSpPr txBox="1"/>
          <p:nvPr/>
        </p:nvSpPr>
        <p:spPr>
          <a:xfrm>
            <a:off x="7243949" y="3085503"/>
            <a:ext cx="457044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dirty="0"/>
              <a:t>最大公約数の</a:t>
            </a:r>
            <a:r>
              <a:rPr lang="en-US" altLang="ja-JP" sz="3600" dirty="0"/>
              <a:t>÷9</a:t>
            </a:r>
            <a:r>
              <a:rPr lang="ja-JP" altLang="en-US" sz="3600" dirty="0"/>
              <a:t>が</a:t>
            </a:r>
            <a:endParaRPr lang="en-US" altLang="ja-JP" sz="3600" dirty="0"/>
          </a:p>
          <a:p>
            <a:r>
              <a:rPr lang="ja-JP" altLang="en-US" sz="3600" dirty="0"/>
              <a:t>みつからないときは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2B1BCFCA-55AC-49A7-867E-4D76FF0682F1}"/>
              </a:ext>
            </a:extLst>
          </p:cNvPr>
          <p:cNvSpPr txBox="1"/>
          <p:nvPr/>
        </p:nvSpPr>
        <p:spPr>
          <a:xfrm>
            <a:off x="9980685" y="4364750"/>
            <a:ext cx="16834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9</a:t>
            </a:r>
            <a:r>
              <a:rPr lang="ja-JP" altLang="en-US" sz="4800" dirty="0"/>
              <a:t>：</a:t>
            </a:r>
            <a:r>
              <a:rPr lang="en-US" altLang="ja-JP" sz="4800" dirty="0"/>
              <a:t>6</a:t>
            </a:r>
            <a:endParaRPr lang="ja-JP" altLang="en-US" sz="4800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2432F799-DB5D-46FE-B77E-01A101E5D7D0}"/>
              </a:ext>
            </a:extLst>
          </p:cNvPr>
          <p:cNvSpPr txBox="1"/>
          <p:nvPr/>
        </p:nvSpPr>
        <p:spPr>
          <a:xfrm>
            <a:off x="9980685" y="5433403"/>
            <a:ext cx="16834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</a:t>
            </a:r>
            <a:r>
              <a:rPr lang="ja-JP" altLang="en-US" sz="4800" dirty="0"/>
              <a:t>：</a:t>
            </a:r>
            <a:r>
              <a:rPr lang="en-US" altLang="ja-JP" sz="4800" dirty="0"/>
              <a:t>2</a:t>
            </a:r>
            <a:endParaRPr lang="ja-JP" altLang="en-US" sz="4800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EC544256-3ED1-4E85-ACBD-2550CE19FA01}"/>
              </a:ext>
            </a:extLst>
          </p:cNvPr>
          <p:cNvSpPr txBox="1"/>
          <p:nvPr/>
        </p:nvSpPr>
        <p:spPr>
          <a:xfrm>
            <a:off x="7702935" y="5419523"/>
            <a:ext cx="16834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9</a:t>
            </a:r>
            <a:r>
              <a:rPr lang="ja-JP" altLang="en-US" sz="4800" dirty="0"/>
              <a:t>：</a:t>
            </a:r>
            <a:r>
              <a:rPr lang="en-US" altLang="ja-JP" sz="4800" dirty="0"/>
              <a:t>6</a:t>
            </a:r>
            <a:endParaRPr lang="ja-JP" altLang="en-US" sz="4800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8B76158B-7E93-4ABE-A152-23430B1F4B5D}"/>
              </a:ext>
            </a:extLst>
          </p:cNvPr>
          <p:cNvSpPr txBox="1"/>
          <p:nvPr/>
        </p:nvSpPr>
        <p:spPr>
          <a:xfrm>
            <a:off x="9150908" y="5419521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490890C0-6452-40D9-A405-78EB9A7F3B08}"/>
              </a:ext>
            </a:extLst>
          </p:cNvPr>
          <p:cNvSpPr txBox="1"/>
          <p:nvPr/>
        </p:nvSpPr>
        <p:spPr>
          <a:xfrm>
            <a:off x="8739047" y="4849503"/>
            <a:ext cx="10903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÷3</a:t>
            </a:r>
            <a:endParaRPr lang="ja-JP" altLang="en-US" sz="4000" b="1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B75451D6-8601-4D4E-8278-731295E591DD}"/>
              </a:ext>
            </a:extLst>
          </p:cNvPr>
          <p:cNvSpPr txBox="1"/>
          <p:nvPr/>
        </p:nvSpPr>
        <p:spPr>
          <a:xfrm>
            <a:off x="8432826" y="5953866"/>
            <a:ext cx="10903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÷3</a:t>
            </a:r>
            <a:endParaRPr lang="ja-JP" altLang="en-US" sz="4000" b="1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C27733F3-4073-41F0-8B49-2D258649AC70}"/>
              </a:ext>
            </a:extLst>
          </p:cNvPr>
          <p:cNvSpPr txBox="1"/>
          <p:nvPr/>
        </p:nvSpPr>
        <p:spPr>
          <a:xfrm>
            <a:off x="10489232" y="6117409"/>
            <a:ext cx="1484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0" i="0" dirty="0">
                <a:solidFill>
                  <a:srgbClr val="454545"/>
                </a:solidFill>
                <a:effectLst/>
                <a:latin typeface="“Lucida Grande”"/>
              </a:rPr>
              <a:t>で</a:t>
            </a:r>
            <a:r>
              <a:rPr lang="en-US" altLang="ja-JP" sz="4000" b="0" i="0" dirty="0">
                <a:solidFill>
                  <a:srgbClr val="454545"/>
                </a:solidFill>
                <a:effectLst/>
                <a:latin typeface="“Lucida Grande”"/>
              </a:rPr>
              <a:t>OK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52695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76" grpId="0"/>
      <p:bldP spid="78" grpId="0"/>
      <p:bldP spid="106" grpId="0"/>
      <p:bldP spid="127" grpId="0"/>
      <p:bldP spid="130" grpId="0"/>
      <p:bldP spid="131" grpId="0"/>
      <p:bldP spid="134" grpId="0"/>
      <p:bldP spid="135" grpId="0"/>
      <p:bldP spid="137" grpId="0"/>
      <p:bldP spid="141" grpId="0"/>
      <p:bldP spid="150" grpId="0"/>
      <p:bldP spid="35" grpId="0" animBg="1"/>
      <p:bldP spid="36" grpId="0" animBg="1"/>
      <p:bldP spid="142" grpId="0"/>
      <p:bldP spid="37" grpId="0"/>
      <p:bldP spid="40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D78F482-65FA-4AEE-81A5-35D56131F178}"/>
              </a:ext>
            </a:extLst>
          </p:cNvPr>
          <p:cNvGrpSpPr/>
          <p:nvPr/>
        </p:nvGrpSpPr>
        <p:grpSpPr>
          <a:xfrm>
            <a:off x="5811234" y="3081543"/>
            <a:ext cx="1830099" cy="930270"/>
            <a:chOff x="3451655" y="1625172"/>
            <a:chExt cx="1830099" cy="930270"/>
          </a:xfrm>
        </p:grpSpPr>
        <p:sp>
          <p:nvSpPr>
            <p:cNvPr id="26" name="四角形: 角を丸くする 25">
              <a:extLst>
                <a:ext uri="{FF2B5EF4-FFF2-40B4-BE49-F238E27FC236}">
                  <a16:creationId xmlns:a16="http://schemas.microsoft.com/office/drawing/2014/main" id="{674FAD92-6709-4681-B258-56B82404FCF4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四角形: 角を丸くする 26">
              <a:extLst>
                <a:ext uri="{FF2B5EF4-FFF2-40B4-BE49-F238E27FC236}">
                  <a16:creationId xmlns:a16="http://schemas.microsoft.com/office/drawing/2014/main" id="{42C58EF3-50F4-4201-B44B-F02D90BDED58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2800" dirty="0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2012E6C9-70F5-4196-AAC5-8D99C528F317}"/>
              </a:ext>
            </a:extLst>
          </p:cNvPr>
          <p:cNvSpPr txBox="1"/>
          <p:nvPr/>
        </p:nvSpPr>
        <p:spPr>
          <a:xfrm>
            <a:off x="2898679" y="3163510"/>
            <a:ext cx="271882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0.9</a:t>
            </a:r>
            <a:r>
              <a:rPr lang="ja-JP" altLang="en-US" sz="4800" dirty="0"/>
              <a:t>：</a:t>
            </a:r>
            <a:r>
              <a:rPr lang="en-US" altLang="ja-JP" sz="4800" dirty="0"/>
              <a:t>7.2</a:t>
            </a:r>
            <a:endParaRPr lang="ja-JP" altLang="en-US" sz="4800" dirty="0"/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420D2EB0-BA4A-4BDC-9299-6360E1D1479A}"/>
              </a:ext>
            </a:extLst>
          </p:cNvPr>
          <p:cNvSpPr txBox="1"/>
          <p:nvPr/>
        </p:nvSpPr>
        <p:spPr>
          <a:xfrm>
            <a:off x="6498839" y="4738146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F96E3176-C254-4052-8145-65E55BB45851}"/>
              </a:ext>
            </a:extLst>
          </p:cNvPr>
          <p:cNvSpPr txBox="1"/>
          <p:nvPr/>
        </p:nvSpPr>
        <p:spPr>
          <a:xfrm>
            <a:off x="5253758" y="3163511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56AF8FD-A392-4A4F-BDBA-F11D7DBBD943}"/>
              </a:ext>
            </a:extLst>
          </p:cNvPr>
          <p:cNvSpPr txBox="1"/>
          <p:nvPr/>
        </p:nvSpPr>
        <p:spPr>
          <a:xfrm>
            <a:off x="618700" y="627613"/>
            <a:ext cx="110454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</a:t>
            </a:r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整数の比</a:t>
            </a:r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にすること</a:t>
            </a:r>
            <a:endParaRPr lang="ja-JP" altLang="en-US" sz="3200" dirty="0"/>
          </a:p>
        </p:txBody>
      </p:sp>
      <p:grpSp>
        <p:nvGrpSpPr>
          <p:cNvPr id="114" name="グループ化 113">
            <a:extLst>
              <a:ext uri="{FF2B5EF4-FFF2-40B4-BE49-F238E27FC236}">
                <a16:creationId xmlns:a16="http://schemas.microsoft.com/office/drawing/2014/main" id="{FB3E030D-08B9-4E83-8523-4F6842D581C2}"/>
              </a:ext>
            </a:extLst>
          </p:cNvPr>
          <p:cNvGrpSpPr/>
          <p:nvPr/>
        </p:nvGrpSpPr>
        <p:grpSpPr>
          <a:xfrm>
            <a:off x="6007477" y="4647671"/>
            <a:ext cx="1830099" cy="930270"/>
            <a:chOff x="3451655" y="1625172"/>
            <a:chExt cx="1830099" cy="930270"/>
          </a:xfrm>
        </p:grpSpPr>
        <p:sp>
          <p:nvSpPr>
            <p:cNvPr id="115" name="四角形: 角を丸くする 114">
              <a:extLst>
                <a:ext uri="{FF2B5EF4-FFF2-40B4-BE49-F238E27FC236}">
                  <a16:creationId xmlns:a16="http://schemas.microsoft.com/office/drawing/2014/main" id="{5F6F5289-9C6E-4E13-BD08-494405C38972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四角形: 角を丸くする 115">
              <a:extLst>
                <a:ext uri="{FF2B5EF4-FFF2-40B4-BE49-F238E27FC236}">
                  <a16:creationId xmlns:a16="http://schemas.microsoft.com/office/drawing/2014/main" id="{288F4FFA-1E3E-4098-B47F-A5790435A10D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8" name="テキスト ボックス 127">
            <a:extLst>
              <a:ext uri="{FF2B5EF4-FFF2-40B4-BE49-F238E27FC236}">
                <a16:creationId xmlns:a16="http://schemas.microsoft.com/office/drawing/2014/main" id="{8F6A6C84-5FE9-4A5A-8201-B8C81936CA55}"/>
              </a:ext>
            </a:extLst>
          </p:cNvPr>
          <p:cNvSpPr txBox="1"/>
          <p:nvPr/>
        </p:nvSpPr>
        <p:spPr>
          <a:xfrm>
            <a:off x="4522281" y="5453215"/>
            <a:ext cx="120791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÷9</a:t>
            </a:r>
            <a:endParaRPr lang="ja-JP" altLang="en-US" sz="40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17E228BF-8F7E-4422-BEA8-A13B2574EA40}"/>
              </a:ext>
            </a:extLst>
          </p:cNvPr>
          <p:cNvSpPr txBox="1"/>
          <p:nvPr/>
        </p:nvSpPr>
        <p:spPr>
          <a:xfrm>
            <a:off x="2749609" y="2425115"/>
            <a:ext cx="100552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①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06C9BC37-50F8-40C9-AB30-156C68B8815F}"/>
              </a:ext>
            </a:extLst>
          </p:cNvPr>
          <p:cNvSpPr txBox="1"/>
          <p:nvPr/>
        </p:nvSpPr>
        <p:spPr>
          <a:xfrm>
            <a:off x="933378" y="1424052"/>
            <a:ext cx="94288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0" i="0" dirty="0">
                <a:solidFill>
                  <a:srgbClr val="454545"/>
                </a:solidFill>
                <a:effectLst/>
                <a:latin typeface="“Lucida Grande”"/>
              </a:rPr>
              <a:t>どちらも小数なので</a:t>
            </a:r>
            <a:r>
              <a:rPr lang="ja-JP" altLang="en-US" sz="4000" b="1" i="0" dirty="0">
                <a:solidFill>
                  <a:srgbClr val="454545"/>
                </a:solidFill>
                <a:effectLst/>
                <a:latin typeface="“Lucida Grande”"/>
              </a:rPr>
              <a:t>まず整数にする</a:t>
            </a:r>
            <a:endParaRPr lang="ja-JP" altLang="en-US" sz="2800" b="1" dirty="0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EFEB42DA-06A1-4DA1-B94B-BC6D2C231825}"/>
              </a:ext>
            </a:extLst>
          </p:cNvPr>
          <p:cNvSpPr txBox="1"/>
          <p:nvPr/>
        </p:nvSpPr>
        <p:spPr>
          <a:xfrm>
            <a:off x="3355263" y="4770477"/>
            <a:ext cx="193260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9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72</a:t>
            </a:r>
            <a:endParaRPr lang="ja-JP" altLang="en-US" sz="4800" b="1" dirty="0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09483C5-8E0F-40A6-A7B9-F39672CA98B0}"/>
              </a:ext>
            </a:extLst>
          </p:cNvPr>
          <p:cNvSpPr txBox="1"/>
          <p:nvPr/>
        </p:nvSpPr>
        <p:spPr>
          <a:xfrm>
            <a:off x="4143296" y="3874059"/>
            <a:ext cx="142090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×10</a:t>
            </a:r>
            <a:endParaRPr lang="ja-JP" altLang="en-US" sz="4000" b="1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32B4314B-4DC7-4944-8C54-A608B46E01D2}"/>
              </a:ext>
            </a:extLst>
          </p:cNvPr>
          <p:cNvSpPr txBox="1"/>
          <p:nvPr/>
        </p:nvSpPr>
        <p:spPr>
          <a:xfrm>
            <a:off x="5292744" y="4738146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5BD65AF8-6BCD-45D4-946E-BAA4D5766D20}"/>
              </a:ext>
            </a:extLst>
          </p:cNvPr>
          <p:cNvSpPr txBox="1"/>
          <p:nvPr/>
        </p:nvSpPr>
        <p:spPr>
          <a:xfrm>
            <a:off x="5904970" y="3131180"/>
            <a:ext cx="193260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9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72</a:t>
            </a:r>
            <a:endParaRPr lang="ja-JP" altLang="en-US" sz="4800" b="1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4075C198-441A-4343-BAB2-CD68BCF423BA}"/>
              </a:ext>
            </a:extLst>
          </p:cNvPr>
          <p:cNvSpPr txBox="1"/>
          <p:nvPr/>
        </p:nvSpPr>
        <p:spPr>
          <a:xfrm>
            <a:off x="6189943" y="4770476"/>
            <a:ext cx="158143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1</a:t>
            </a:r>
            <a:r>
              <a:rPr lang="ja-JP" altLang="en-US" sz="4800" b="1" dirty="0"/>
              <a:t>　</a:t>
            </a:r>
            <a:r>
              <a:rPr lang="en-US" altLang="ja-JP" sz="4800" b="1" dirty="0"/>
              <a:t>8</a:t>
            </a:r>
            <a:endParaRPr lang="ja-JP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86266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79" grpId="0"/>
      <p:bldP spid="81" grpId="0"/>
      <p:bldP spid="106" grpId="0"/>
      <p:bldP spid="128" grpId="0"/>
      <p:bldP spid="57" grpId="0"/>
      <p:bldP spid="59" grpId="0"/>
      <p:bldP spid="60" grpId="0"/>
      <p:bldP spid="61" grpId="0"/>
      <p:bldP spid="62" grpId="0"/>
      <p:bldP spid="64" grpId="0"/>
      <p:bldP spid="65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2800" dirty="0"/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2B2988B8-52D1-43F7-B9E2-0CDE89B473F7}"/>
              </a:ext>
            </a:extLst>
          </p:cNvPr>
          <p:cNvSpPr txBox="1"/>
          <p:nvPr/>
        </p:nvSpPr>
        <p:spPr>
          <a:xfrm>
            <a:off x="2117350" y="2611976"/>
            <a:ext cx="21472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4.2</a:t>
            </a:r>
            <a:r>
              <a:rPr lang="ja-JP" altLang="en-US" sz="4800" dirty="0"/>
              <a:t>：</a:t>
            </a:r>
            <a:r>
              <a:rPr lang="en-US" altLang="ja-JP" sz="4800" dirty="0"/>
              <a:t>6</a:t>
            </a:r>
            <a:endParaRPr lang="ja-JP" altLang="en-US" sz="4800" dirty="0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70E61190-61D5-44D9-9976-2D2E385F411E}"/>
              </a:ext>
            </a:extLst>
          </p:cNvPr>
          <p:cNvSpPr txBox="1"/>
          <p:nvPr/>
        </p:nvSpPr>
        <p:spPr>
          <a:xfrm>
            <a:off x="4041185" y="2611973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56AF8FD-A392-4A4F-BDBA-F11D7DBBD943}"/>
              </a:ext>
            </a:extLst>
          </p:cNvPr>
          <p:cNvSpPr txBox="1"/>
          <p:nvPr/>
        </p:nvSpPr>
        <p:spPr>
          <a:xfrm>
            <a:off x="573262" y="643106"/>
            <a:ext cx="110454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</a:t>
            </a:r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整数の比</a:t>
            </a:r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にすること</a:t>
            </a:r>
            <a:endParaRPr lang="ja-JP" altLang="en-US" sz="3200" dirty="0"/>
          </a:p>
        </p:txBody>
      </p:sp>
      <p:sp>
        <p:nvSpPr>
          <p:cNvPr id="129" name="テキスト ボックス 128">
            <a:extLst>
              <a:ext uri="{FF2B5EF4-FFF2-40B4-BE49-F238E27FC236}">
                <a16:creationId xmlns:a16="http://schemas.microsoft.com/office/drawing/2014/main" id="{A5D24265-A696-4D1A-AF3E-BC6AD9E3AD71}"/>
              </a:ext>
            </a:extLst>
          </p:cNvPr>
          <p:cNvSpPr txBox="1"/>
          <p:nvPr/>
        </p:nvSpPr>
        <p:spPr>
          <a:xfrm>
            <a:off x="3154888" y="3270291"/>
            <a:ext cx="142473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×10</a:t>
            </a:r>
            <a:endParaRPr lang="ja-JP" altLang="en-US" sz="4000" b="1" dirty="0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CA37E464-39B0-4945-9E74-924EC5F7F0D5}"/>
              </a:ext>
            </a:extLst>
          </p:cNvPr>
          <p:cNvSpPr txBox="1"/>
          <p:nvPr/>
        </p:nvSpPr>
        <p:spPr>
          <a:xfrm>
            <a:off x="1326140" y="2401321"/>
            <a:ext cx="100552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②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BE0B3A8-CC99-4EA4-82A5-DCA83DEF6AC9}"/>
              </a:ext>
            </a:extLst>
          </p:cNvPr>
          <p:cNvSpPr txBox="1"/>
          <p:nvPr/>
        </p:nvSpPr>
        <p:spPr>
          <a:xfrm>
            <a:off x="2232528" y="5333223"/>
            <a:ext cx="229882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42</a:t>
            </a:r>
            <a:r>
              <a:rPr lang="ja-JP" altLang="en-US" sz="4800" dirty="0"/>
              <a:t>：</a:t>
            </a:r>
            <a:r>
              <a:rPr lang="en-US" altLang="ja-JP" sz="4800" dirty="0"/>
              <a:t>60</a:t>
            </a:r>
            <a:endParaRPr lang="ja-JP" altLang="en-US" sz="4800" dirty="0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6796C2C8-0F55-43B8-B5B6-B7619C1A3467}"/>
              </a:ext>
            </a:extLst>
          </p:cNvPr>
          <p:cNvSpPr txBox="1"/>
          <p:nvPr/>
        </p:nvSpPr>
        <p:spPr>
          <a:xfrm>
            <a:off x="4156363" y="5333220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F94D4814-1B6C-494F-8E48-9793314FECD3}"/>
              </a:ext>
            </a:extLst>
          </p:cNvPr>
          <p:cNvGrpSpPr/>
          <p:nvPr/>
        </p:nvGrpSpPr>
        <p:grpSpPr>
          <a:xfrm>
            <a:off x="4949332" y="5211881"/>
            <a:ext cx="1989189" cy="930270"/>
            <a:chOff x="3451655" y="1625172"/>
            <a:chExt cx="1830099" cy="930270"/>
          </a:xfrm>
        </p:grpSpPr>
        <p:sp>
          <p:nvSpPr>
            <p:cNvPr id="73" name="四角形: 角を丸くする 72">
              <a:extLst>
                <a:ext uri="{FF2B5EF4-FFF2-40B4-BE49-F238E27FC236}">
                  <a16:creationId xmlns:a16="http://schemas.microsoft.com/office/drawing/2014/main" id="{CC675FE2-74B4-4C2B-820F-C5E1C3D39629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四角形: 角を丸くする 73">
              <a:extLst>
                <a:ext uri="{FF2B5EF4-FFF2-40B4-BE49-F238E27FC236}">
                  <a16:creationId xmlns:a16="http://schemas.microsoft.com/office/drawing/2014/main" id="{850ABBA0-721D-43B5-976B-53E217AA857B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FBBCB15C-5FE0-4593-9AF4-F08773F04758}"/>
              </a:ext>
            </a:extLst>
          </p:cNvPr>
          <p:cNvSpPr txBox="1"/>
          <p:nvPr/>
        </p:nvSpPr>
        <p:spPr>
          <a:xfrm>
            <a:off x="3936006" y="6084587"/>
            <a:ext cx="12079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÷6</a:t>
            </a:r>
            <a:endParaRPr lang="ja-JP" altLang="en-US" sz="4000" b="1" dirty="0"/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024FF4C0-DB25-47DD-8F8B-04ABE99738F3}"/>
              </a:ext>
            </a:extLst>
          </p:cNvPr>
          <p:cNvSpPr txBox="1"/>
          <p:nvPr/>
        </p:nvSpPr>
        <p:spPr>
          <a:xfrm>
            <a:off x="4722014" y="2610063"/>
            <a:ext cx="229882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42</a:t>
            </a:r>
            <a:r>
              <a:rPr lang="ja-JP" altLang="en-US" sz="4800" dirty="0"/>
              <a:t>：</a:t>
            </a:r>
            <a:r>
              <a:rPr lang="en-US" altLang="ja-JP" sz="4800" dirty="0"/>
              <a:t>6</a:t>
            </a:r>
            <a:endParaRPr lang="ja-JP" altLang="en-US" sz="4800" dirty="0"/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49EB63FE-89C4-4811-B282-05E56633A4A1}"/>
              </a:ext>
            </a:extLst>
          </p:cNvPr>
          <p:cNvSpPr txBox="1"/>
          <p:nvPr/>
        </p:nvSpPr>
        <p:spPr>
          <a:xfrm>
            <a:off x="1192549" y="1498127"/>
            <a:ext cx="950266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>
                <a:solidFill>
                  <a:srgbClr val="454545"/>
                </a:solidFill>
                <a:latin typeface="“Lucida Grande”"/>
              </a:rPr>
              <a:t>一方が</a:t>
            </a:r>
            <a:r>
              <a:rPr lang="ja-JP" altLang="en-US" sz="4000" b="0" i="0" dirty="0">
                <a:solidFill>
                  <a:srgbClr val="454545"/>
                </a:solidFill>
                <a:effectLst/>
                <a:latin typeface="“Lucida Grande”"/>
              </a:rPr>
              <a:t>小数なので</a:t>
            </a:r>
            <a:r>
              <a:rPr lang="ja-JP" altLang="en-US" sz="4000" b="1" i="0" dirty="0">
                <a:solidFill>
                  <a:srgbClr val="454545"/>
                </a:solidFill>
                <a:effectLst/>
                <a:latin typeface="“Lucida Grande”"/>
              </a:rPr>
              <a:t>まず整数にする</a:t>
            </a:r>
            <a:endParaRPr lang="ja-JP" altLang="en-US" sz="2800" b="1" dirty="0"/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70834AB0-539F-414C-B9D9-E8F4D2470A34}"/>
              </a:ext>
            </a:extLst>
          </p:cNvPr>
          <p:cNvSpPr txBox="1"/>
          <p:nvPr/>
        </p:nvSpPr>
        <p:spPr>
          <a:xfrm>
            <a:off x="7279049" y="3702895"/>
            <a:ext cx="416220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小数も</a:t>
            </a:r>
            <a:r>
              <a:rPr lang="en-US" altLang="ja-JP" sz="3600" b="1" dirty="0"/>
              <a:t>10</a:t>
            </a:r>
            <a:r>
              <a:rPr lang="ja-JP" altLang="en-US" sz="3600" b="1" dirty="0"/>
              <a:t>倍　</a:t>
            </a:r>
            <a:endParaRPr lang="en-US" altLang="ja-JP" sz="3600" b="1" dirty="0"/>
          </a:p>
          <a:p>
            <a:r>
              <a:rPr lang="ja-JP" altLang="en-US" sz="3600" b="1" dirty="0"/>
              <a:t>整数も</a:t>
            </a:r>
            <a:r>
              <a:rPr lang="en-US" altLang="ja-JP" sz="3600" b="1" dirty="0"/>
              <a:t>10</a:t>
            </a:r>
            <a:r>
              <a:rPr lang="ja-JP" altLang="en-US" sz="3600" b="1" dirty="0"/>
              <a:t>倍にする</a:t>
            </a: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AA69D9E9-861F-483D-A620-CF6C204FCF8C}"/>
              </a:ext>
            </a:extLst>
          </p:cNvPr>
          <p:cNvGrpSpPr/>
          <p:nvPr/>
        </p:nvGrpSpPr>
        <p:grpSpPr>
          <a:xfrm>
            <a:off x="5861130" y="2628067"/>
            <a:ext cx="776213" cy="830997"/>
            <a:chOff x="10092296" y="1749555"/>
            <a:chExt cx="776213" cy="830997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19A5C114-85FF-40E5-B314-2207AB9F3405}"/>
                </a:ext>
              </a:extLst>
            </p:cNvPr>
            <p:cNvCxnSpPr>
              <a:cxnSpLocks/>
            </p:cNvCxnSpPr>
            <p:nvPr/>
          </p:nvCxnSpPr>
          <p:spPr>
            <a:xfrm>
              <a:off x="10212801" y="1749555"/>
              <a:ext cx="594164" cy="83099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BDD99946-A321-4CCB-9500-98236BD0034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92296" y="1780781"/>
              <a:ext cx="776213" cy="73422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70A3FCD6-8873-472C-8158-E6BF4328E396}"/>
              </a:ext>
            </a:extLst>
          </p:cNvPr>
          <p:cNvSpPr txBox="1"/>
          <p:nvPr/>
        </p:nvSpPr>
        <p:spPr>
          <a:xfrm>
            <a:off x="4704249" y="3869502"/>
            <a:ext cx="229882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42</a:t>
            </a:r>
            <a:r>
              <a:rPr lang="ja-JP" altLang="en-US" sz="4800" dirty="0"/>
              <a:t>：</a:t>
            </a:r>
            <a:r>
              <a:rPr lang="en-US" altLang="ja-JP" sz="4800" dirty="0"/>
              <a:t>60</a:t>
            </a:r>
            <a:endParaRPr lang="ja-JP" altLang="en-US" sz="4800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D440EC40-5556-4C09-81E1-65EEC91DDA4A}"/>
              </a:ext>
            </a:extLst>
          </p:cNvPr>
          <p:cNvSpPr txBox="1"/>
          <p:nvPr/>
        </p:nvSpPr>
        <p:spPr>
          <a:xfrm>
            <a:off x="5140116" y="5343832"/>
            <a:ext cx="19276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/>
              <a:t>7</a:t>
            </a:r>
            <a:r>
              <a:rPr lang="ja-JP" altLang="en-US" sz="4800" b="1" dirty="0"/>
              <a:t>：</a:t>
            </a:r>
            <a:r>
              <a:rPr lang="en-US" altLang="ja-JP" sz="4800" b="1" dirty="0"/>
              <a:t>10</a:t>
            </a:r>
            <a:endParaRPr lang="ja-JP" altLang="en-US" sz="4800" b="1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1591D764-EAFE-4B48-B52C-89B3D900ABF2}"/>
              </a:ext>
            </a:extLst>
          </p:cNvPr>
          <p:cNvSpPr txBox="1"/>
          <p:nvPr/>
        </p:nvSpPr>
        <p:spPr>
          <a:xfrm>
            <a:off x="1192549" y="3276939"/>
            <a:ext cx="22782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どちらも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C92E073F-39D4-47AE-AD28-59880339A10B}"/>
              </a:ext>
            </a:extLst>
          </p:cNvPr>
          <p:cNvSpPr txBox="1"/>
          <p:nvPr/>
        </p:nvSpPr>
        <p:spPr>
          <a:xfrm>
            <a:off x="4025917" y="3880262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02A69E76-7400-425C-B1DF-51EB11D2094E}"/>
              </a:ext>
            </a:extLst>
          </p:cNvPr>
          <p:cNvSpPr/>
          <p:nvPr/>
        </p:nvSpPr>
        <p:spPr>
          <a:xfrm>
            <a:off x="5886838" y="3668688"/>
            <a:ext cx="1129138" cy="112913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E286EEF-8856-41C2-A34B-17D7F909E615}"/>
              </a:ext>
            </a:extLst>
          </p:cNvPr>
          <p:cNvSpPr txBox="1"/>
          <p:nvPr/>
        </p:nvSpPr>
        <p:spPr>
          <a:xfrm>
            <a:off x="2117350" y="3887562"/>
            <a:ext cx="21472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4.2</a:t>
            </a:r>
            <a:r>
              <a:rPr lang="ja-JP" altLang="en-US" sz="4800" dirty="0"/>
              <a:t>：</a:t>
            </a:r>
            <a:r>
              <a:rPr lang="en-US" altLang="ja-JP" sz="4800" dirty="0"/>
              <a:t>6</a:t>
            </a:r>
            <a:endParaRPr lang="ja-JP" altLang="en-US" sz="48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F583D5E-2D0F-4BC0-9A56-05977F8C78A4}"/>
              </a:ext>
            </a:extLst>
          </p:cNvPr>
          <p:cNvSpPr txBox="1"/>
          <p:nvPr/>
        </p:nvSpPr>
        <p:spPr>
          <a:xfrm>
            <a:off x="7057146" y="2442280"/>
            <a:ext cx="32621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小数だけ</a:t>
            </a:r>
            <a:r>
              <a:rPr lang="en-US" altLang="ja-JP" sz="3600" b="1" dirty="0"/>
              <a:t>10</a:t>
            </a:r>
            <a:r>
              <a:rPr lang="ja-JP" altLang="en-US" sz="3600" b="1" dirty="0"/>
              <a:t>倍</a:t>
            </a: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54C6FB4D-DFEB-4DE4-8726-BCB87AA1828C}"/>
              </a:ext>
            </a:extLst>
          </p:cNvPr>
          <p:cNvGrpSpPr/>
          <p:nvPr/>
        </p:nvGrpSpPr>
        <p:grpSpPr>
          <a:xfrm>
            <a:off x="8149590" y="2512978"/>
            <a:ext cx="776213" cy="830997"/>
            <a:chOff x="10092296" y="1749555"/>
            <a:chExt cx="776213" cy="830997"/>
          </a:xfrm>
        </p:grpSpPr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39A4C939-38BB-4D1D-A2B6-AA3DC51CE7C1}"/>
                </a:ext>
              </a:extLst>
            </p:cNvPr>
            <p:cNvCxnSpPr>
              <a:cxnSpLocks/>
            </p:cNvCxnSpPr>
            <p:nvPr/>
          </p:nvCxnSpPr>
          <p:spPr>
            <a:xfrm>
              <a:off x="10212801" y="1749555"/>
              <a:ext cx="594164" cy="83099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210B47ED-1FF8-4376-81A9-960590AC788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92296" y="1780781"/>
              <a:ext cx="776213" cy="73422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8422631-9BBC-4B86-86F1-BE9F813045C5}"/>
              </a:ext>
            </a:extLst>
          </p:cNvPr>
          <p:cNvSpPr txBox="1"/>
          <p:nvPr/>
        </p:nvSpPr>
        <p:spPr>
          <a:xfrm>
            <a:off x="7463696" y="2836143"/>
            <a:ext cx="386424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ちがう比になる</a:t>
            </a: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4593E77D-52A7-43FA-8B4C-A823585BA730}"/>
              </a:ext>
            </a:extLst>
          </p:cNvPr>
          <p:cNvSpPr/>
          <p:nvPr/>
        </p:nvSpPr>
        <p:spPr>
          <a:xfrm>
            <a:off x="8266679" y="3668688"/>
            <a:ext cx="1129138" cy="112913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383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82" grpId="0"/>
      <p:bldP spid="84" grpId="0"/>
      <p:bldP spid="106" grpId="0"/>
      <p:bldP spid="129" grpId="0"/>
      <p:bldP spid="58" grpId="0"/>
      <p:bldP spid="66" grpId="0"/>
      <p:bldP spid="68" grpId="0"/>
      <p:bldP spid="75" grpId="0"/>
      <p:bldP spid="132" grpId="0"/>
      <p:bldP spid="133" grpId="0"/>
      <p:bldP spid="134" grpId="0"/>
      <p:bldP spid="42" grpId="0"/>
      <p:bldP spid="43" grpId="0"/>
      <p:bldP spid="44" grpId="0"/>
      <p:bldP spid="45" grpId="0"/>
      <p:bldP spid="10" grpId="0" animBg="1"/>
      <p:bldP spid="25" grpId="0"/>
      <p:bldP spid="27" grpId="0"/>
      <p:bldP spid="31" grpId="0"/>
      <p:bldP spid="32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934413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4000" dirty="0"/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EEA6E887-F611-4E02-BB3E-7703735AEBA5}"/>
              </a:ext>
            </a:extLst>
          </p:cNvPr>
          <p:cNvSpPr txBox="1"/>
          <p:nvPr/>
        </p:nvSpPr>
        <p:spPr>
          <a:xfrm>
            <a:off x="1374952" y="3785584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13</a:t>
            </a:r>
            <a:endParaRPr lang="ja-JP" altLang="en-US" sz="4800" dirty="0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AD24D2D0-CE95-4C33-9535-15987F9D070F}"/>
              </a:ext>
            </a:extLst>
          </p:cNvPr>
          <p:cNvSpPr txBox="1"/>
          <p:nvPr/>
        </p:nvSpPr>
        <p:spPr>
          <a:xfrm>
            <a:off x="4986105" y="5600364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701BCC71-065B-4974-9115-733EB8DE8223}"/>
              </a:ext>
            </a:extLst>
          </p:cNvPr>
          <p:cNvSpPr txBox="1"/>
          <p:nvPr/>
        </p:nvSpPr>
        <p:spPr>
          <a:xfrm>
            <a:off x="3530524" y="4058146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EC323A7-56E1-4883-A0C7-F43E032A0F04}"/>
              </a:ext>
            </a:extLst>
          </p:cNvPr>
          <p:cNvCxnSpPr>
            <a:cxnSpLocks/>
          </p:cNvCxnSpPr>
          <p:nvPr/>
        </p:nvCxnSpPr>
        <p:spPr>
          <a:xfrm>
            <a:off x="1374952" y="4517662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A2B89BFD-8745-48B1-9CC1-540612EA8040}"/>
              </a:ext>
            </a:extLst>
          </p:cNvPr>
          <p:cNvSpPr txBox="1"/>
          <p:nvPr/>
        </p:nvSpPr>
        <p:spPr>
          <a:xfrm>
            <a:off x="2674325" y="3785584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34</a:t>
            </a:r>
            <a:endParaRPr lang="ja-JP" altLang="en-US" sz="4800" dirty="0"/>
          </a:p>
        </p:txBody>
      </p:sp>
      <p:cxnSp>
        <p:nvCxnSpPr>
          <p:cNvPr id="92" name="直線コネクタ 91">
            <a:extLst>
              <a:ext uri="{FF2B5EF4-FFF2-40B4-BE49-F238E27FC236}">
                <a16:creationId xmlns:a16="http://schemas.microsoft.com/office/drawing/2014/main" id="{EADDB267-58F2-420F-ABD7-A847DDC50658}"/>
              </a:ext>
            </a:extLst>
          </p:cNvPr>
          <p:cNvCxnSpPr>
            <a:cxnSpLocks/>
          </p:cNvCxnSpPr>
          <p:nvPr/>
        </p:nvCxnSpPr>
        <p:spPr>
          <a:xfrm>
            <a:off x="2674325" y="4517662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97A200DF-8E8B-4CAE-B979-0F14ABC97782}"/>
              </a:ext>
            </a:extLst>
          </p:cNvPr>
          <p:cNvSpPr txBox="1"/>
          <p:nvPr/>
        </p:nvSpPr>
        <p:spPr>
          <a:xfrm>
            <a:off x="1946824" y="4102163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56AF8FD-A392-4A4F-BDBA-F11D7DBBD943}"/>
              </a:ext>
            </a:extLst>
          </p:cNvPr>
          <p:cNvSpPr txBox="1"/>
          <p:nvPr/>
        </p:nvSpPr>
        <p:spPr>
          <a:xfrm>
            <a:off x="618700" y="627613"/>
            <a:ext cx="110454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</a:t>
            </a:r>
            <a:r>
              <a:rPr lang="ja-JP" altLang="en-US" sz="4000" b="1" i="0" dirty="0">
                <a:solidFill>
                  <a:srgbClr val="454545"/>
                </a:solidFill>
                <a:effectLst/>
                <a:latin typeface="“Lucida Grande”"/>
              </a:rPr>
              <a:t>整数の比</a:t>
            </a:r>
            <a:r>
              <a:rPr lang="ja-JP" altLang="en-US" sz="4000" b="0" i="0" dirty="0">
                <a:solidFill>
                  <a:srgbClr val="454545"/>
                </a:solidFill>
                <a:effectLst/>
                <a:latin typeface="“Lucida Grande”"/>
              </a:rPr>
              <a:t>にすること</a:t>
            </a:r>
            <a:endParaRPr lang="ja-JP" altLang="en-US" sz="4000" dirty="0"/>
          </a:p>
        </p:txBody>
      </p:sp>
      <p:grpSp>
        <p:nvGrpSpPr>
          <p:cNvPr id="117" name="グループ化 116">
            <a:extLst>
              <a:ext uri="{FF2B5EF4-FFF2-40B4-BE49-F238E27FC236}">
                <a16:creationId xmlns:a16="http://schemas.microsoft.com/office/drawing/2014/main" id="{79F2925D-FDDB-4299-A3A9-BB8CCEDE01AE}"/>
              </a:ext>
            </a:extLst>
          </p:cNvPr>
          <p:cNvGrpSpPr/>
          <p:nvPr/>
        </p:nvGrpSpPr>
        <p:grpSpPr>
          <a:xfrm>
            <a:off x="4488378" y="5473019"/>
            <a:ext cx="1830099" cy="930270"/>
            <a:chOff x="3451655" y="1625172"/>
            <a:chExt cx="1830099" cy="930270"/>
          </a:xfrm>
        </p:grpSpPr>
        <p:sp>
          <p:nvSpPr>
            <p:cNvPr id="118" name="四角形: 角を丸くする 117">
              <a:extLst>
                <a:ext uri="{FF2B5EF4-FFF2-40B4-BE49-F238E27FC236}">
                  <a16:creationId xmlns:a16="http://schemas.microsoft.com/office/drawing/2014/main" id="{52215AEF-A140-4152-82D0-870DB8A115CD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四角形: 角を丸くする 118">
              <a:extLst>
                <a:ext uri="{FF2B5EF4-FFF2-40B4-BE49-F238E27FC236}">
                  <a16:creationId xmlns:a16="http://schemas.microsoft.com/office/drawing/2014/main" id="{6ECE003B-F921-4136-ADFA-F40D006E6F06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A32788B8-6C7D-4DE8-81E2-5617E368DFFC}"/>
              </a:ext>
            </a:extLst>
          </p:cNvPr>
          <p:cNvSpPr txBox="1"/>
          <p:nvPr/>
        </p:nvSpPr>
        <p:spPr>
          <a:xfrm>
            <a:off x="673599" y="3249158"/>
            <a:ext cx="100552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③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12973538-CC81-4409-8147-69E20A6F311C}"/>
              </a:ext>
            </a:extLst>
          </p:cNvPr>
          <p:cNvSpPr txBox="1"/>
          <p:nvPr/>
        </p:nvSpPr>
        <p:spPr>
          <a:xfrm>
            <a:off x="4258025" y="3688390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4</a:t>
            </a:r>
          </a:p>
          <a:p>
            <a:r>
              <a:rPr lang="en-US" altLang="ja-JP" sz="4800" dirty="0"/>
              <a:t>12</a:t>
            </a:r>
            <a:endParaRPr lang="ja-JP" altLang="en-US" sz="4800" dirty="0"/>
          </a:p>
        </p:txBody>
      </p: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3C0FF737-CACC-4FA3-9E9F-3D64973BBCE6}"/>
              </a:ext>
            </a:extLst>
          </p:cNvPr>
          <p:cNvCxnSpPr>
            <a:cxnSpLocks/>
          </p:cNvCxnSpPr>
          <p:nvPr/>
        </p:nvCxnSpPr>
        <p:spPr>
          <a:xfrm>
            <a:off x="4258026" y="4420468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813ABA54-829E-4CF2-8410-8344022E78AF}"/>
              </a:ext>
            </a:extLst>
          </p:cNvPr>
          <p:cNvCxnSpPr>
            <a:cxnSpLocks/>
          </p:cNvCxnSpPr>
          <p:nvPr/>
        </p:nvCxnSpPr>
        <p:spPr>
          <a:xfrm>
            <a:off x="5557399" y="4420468"/>
            <a:ext cx="756553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D869B94D-3AE0-4794-8420-75E9D752E942}"/>
              </a:ext>
            </a:extLst>
          </p:cNvPr>
          <p:cNvSpPr txBox="1"/>
          <p:nvPr/>
        </p:nvSpPr>
        <p:spPr>
          <a:xfrm>
            <a:off x="4829898" y="4004969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4CD08581-D4A7-4E1F-A54C-B80486826BEB}"/>
              </a:ext>
            </a:extLst>
          </p:cNvPr>
          <p:cNvSpPr txBox="1"/>
          <p:nvPr/>
        </p:nvSpPr>
        <p:spPr>
          <a:xfrm>
            <a:off x="5511960" y="3688390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9</a:t>
            </a:r>
          </a:p>
          <a:p>
            <a:r>
              <a:rPr lang="en-US" altLang="ja-JP" sz="4800" dirty="0"/>
              <a:t>12</a:t>
            </a:r>
            <a:endParaRPr lang="ja-JP" altLang="en-US" sz="4800" dirty="0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69FCD669-86C8-4E8D-B8DB-D1648B014802}"/>
              </a:ext>
            </a:extLst>
          </p:cNvPr>
          <p:cNvSpPr txBox="1"/>
          <p:nvPr/>
        </p:nvSpPr>
        <p:spPr>
          <a:xfrm>
            <a:off x="6765895" y="3054697"/>
            <a:ext cx="45935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どちらにも</a:t>
            </a:r>
            <a:r>
              <a:rPr lang="en-US" altLang="ja-JP" sz="4000" b="1" dirty="0"/>
              <a:t>×12</a:t>
            </a:r>
            <a:endParaRPr lang="ja-JP" altLang="en-US" sz="4000" b="1" dirty="0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C2B1EA9D-65B2-49E8-974E-98280F8456F9}"/>
              </a:ext>
            </a:extLst>
          </p:cNvPr>
          <p:cNvSpPr txBox="1"/>
          <p:nvPr/>
        </p:nvSpPr>
        <p:spPr>
          <a:xfrm>
            <a:off x="6495727" y="4016821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AF13C1FA-4DDF-4631-96B0-4E2A5049DBBC}"/>
              </a:ext>
            </a:extLst>
          </p:cNvPr>
          <p:cNvSpPr txBox="1"/>
          <p:nvPr/>
        </p:nvSpPr>
        <p:spPr>
          <a:xfrm>
            <a:off x="4630461" y="5574629"/>
            <a:ext cx="16834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r>
              <a:rPr lang="ja-JP" altLang="en-US" sz="4800" dirty="0"/>
              <a:t>　</a:t>
            </a:r>
            <a:r>
              <a:rPr lang="en-US" altLang="ja-JP" sz="4800" dirty="0"/>
              <a:t>9</a:t>
            </a:r>
            <a:endParaRPr lang="ja-JP" altLang="en-US" sz="4800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576C64D7-91AB-4A86-97BA-427E3C054706}"/>
              </a:ext>
            </a:extLst>
          </p:cNvPr>
          <p:cNvSpPr txBox="1"/>
          <p:nvPr/>
        </p:nvSpPr>
        <p:spPr>
          <a:xfrm>
            <a:off x="2965890" y="2950230"/>
            <a:ext cx="287407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通分する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3E757431-3AAC-4F1F-8132-14A79A357158}"/>
              </a:ext>
            </a:extLst>
          </p:cNvPr>
          <p:cNvSpPr txBox="1"/>
          <p:nvPr/>
        </p:nvSpPr>
        <p:spPr>
          <a:xfrm>
            <a:off x="1137646" y="1972244"/>
            <a:ext cx="543462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通分してから考える</a:t>
            </a:r>
            <a:endParaRPr lang="ja-JP" altLang="en-US" sz="3200" b="1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6C3B4FD7-02F1-46F0-8697-2AABC677CE45}"/>
              </a:ext>
            </a:extLst>
          </p:cNvPr>
          <p:cNvSpPr txBox="1"/>
          <p:nvPr/>
        </p:nvSpPr>
        <p:spPr>
          <a:xfrm>
            <a:off x="480177" y="1249049"/>
            <a:ext cx="659868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分数の比を簡単にする</a:t>
            </a:r>
            <a:endParaRPr lang="ja-JP" altLang="en-US" sz="3200" b="1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ED2107E-1143-409E-96D4-E32D2E73D28B}"/>
              </a:ext>
            </a:extLst>
          </p:cNvPr>
          <p:cNvSpPr txBox="1"/>
          <p:nvPr/>
        </p:nvSpPr>
        <p:spPr>
          <a:xfrm>
            <a:off x="7193399" y="3598461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4</a:t>
            </a:r>
          </a:p>
          <a:p>
            <a:r>
              <a:rPr lang="en-US" altLang="ja-JP" sz="4800" dirty="0"/>
              <a:t>12</a:t>
            </a:r>
            <a:endParaRPr lang="ja-JP" altLang="en-US" sz="4800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0A06B6E-4F9F-4AF0-A146-4683D523FEB1}"/>
              </a:ext>
            </a:extLst>
          </p:cNvPr>
          <p:cNvSpPr txBox="1"/>
          <p:nvPr/>
        </p:nvSpPr>
        <p:spPr>
          <a:xfrm>
            <a:off x="9124900" y="3944293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F0818127-6B4A-48C2-AB22-769050AC7143}"/>
              </a:ext>
            </a:extLst>
          </p:cNvPr>
          <p:cNvSpPr txBox="1"/>
          <p:nvPr/>
        </p:nvSpPr>
        <p:spPr>
          <a:xfrm>
            <a:off x="9806962" y="3627714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9</a:t>
            </a:r>
          </a:p>
          <a:p>
            <a:r>
              <a:rPr lang="en-US" altLang="ja-JP" sz="4800" dirty="0"/>
              <a:t>12</a:t>
            </a:r>
            <a:endParaRPr lang="ja-JP" altLang="en-US" sz="4800" dirty="0"/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F44F04D6-E1DF-45D8-A433-BAE0D534E3E8}"/>
              </a:ext>
            </a:extLst>
          </p:cNvPr>
          <p:cNvCxnSpPr>
            <a:cxnSpLocks/>
          </p:cNvCxnSpPr>
          <p:nvPr/>
        </p:nvCxnSpPr>
        <p:spPr>
          <a:xfrm>
            <a:off x="7254724" y="4349551"/>
            <a:ext cx="701499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1CB1435-3B0E-4288-A45B-ACE849C93CFA}"/>
              </a:ext>
            </a:extLst>
          </p:cNvPr>
          <p:cNvCxnSpPr>
            <a:cxnSpLocks/>
          </p:cNvCxnSpPr>
          <p:nvPr/>
        </p:nvCxnSpPr>
        <p:spPr>
          <a:xfrm>
            <a:off x="9954714" y="4341627"/>
            <a:ext cx="671647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70F07046-F6D0-4E17-9C79-7D4B9C87F094}"/>
              </a:ext>
            </a:extLst>
          </p:cNvPr>
          <p:cNvSpPr txBox="1"/>
          <p:nvPr/>
        </p:nvSpPr>
        <p:spPr>
          <a:xfrm>
            <a:off x="8364015" y="3647489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12</a:t>
            </a:r>
          </a:p>
          <a:p>
            <a:r>
              <a:rPr lang="en-US" altLang="ja-JP" sz="4800" dirty="0"/>
              <a:t> 1</a:t>
            </a:r>
            <a:endParaRPr lang="ja-JP" altLang="en-US" sz="4800" dirty="0"/>
          </a:p>
        </p:txBody>
      </p: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14DF54D1-E5F7-4D47-83B8-5AAE0F043AE9}"/>
              </a:ext>
            </a:extLst>
          </p:cNvPr>
          <p:cNvCxnSpPr>
            <a:cxnSpLocks/>
          </p:cNvCxnSpPr>
          <p:nvPr/>
        </p:nvCxnSpPr>
        <p:spPr>
          <a:xfrm>
            <a:off x="8453253" y="4359791"/>
            <a:ext cx="671647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7F1F0616-472D-4B12-9592-CE0692B2AF59}"/>
              </a:ext>
            </a:extLst>
          </p:cNvPr>
          <p:cNvSpPr txBox="1"/>
          <p:nvPr/>
        </p:nvSpPr>
        <p:spPr>
          <a:xfrm>
            <a:off x="7816348" y="3967793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×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B0789BEF-EB19-44FD-9A88-F4FE684E2D95}"/>
              </a:ext>
            </a:extLst>
          </p:cNvPr>
          <p:cNvSpPr txBox="1"/>
          <p:nvPr/>
        </p:nvSpPr>
        <p:spPr>
          <a:xfrm>
            <a:off x="11062369" y="3656931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12</a:t>
            </a:r>
          </a:p>
          <a:p>
            <a:r>
              <a:rPr lang="en-US" altLang="ja-JP" sz="4800" dirty="0"/>
              <a:t> 1</a:t>
            </a:r>
            <a:endParaRPr lang="ja-JP" altLang="en-US" sz="4800" dirty="0"/>
          </a:p>
        </p:txBody>
      </p: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4C4948B3-7FFB-443C-9E6A-C3FB83B8B8CD}"/>
              </a:ext>
            </a:extLst>
          </p:cNvPr>
          <p:cNvCxnSpPr>
            <a:cxnSpLocks/>
          </p:cNvCxnSpPr>
          <p:nvPr/>
        </p:nvCxnSpPr>
        <p:spPr>
          <a:xfrm>
            <a:off x="11151607" y="4369233"/>
            <a:ext cx="671647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B21A3DF1-046A-4140-8054-CECCD32E8AF0}"/>
              </a:ext>
            </a:extLst>
          </p:cNvPr>
          <p:cNvSpPr txBox="1"/>
          <p:nvPr/>
        </p:nvSpPr>
        <p:spPr>
          <a:xfrm>
            <a:off x="10514702" y="3977235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×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AFA8DB90-FA73-426C-9FCB-83767748AFAD}"/>
              </a:ext>
            </a:extLst>
          </p:cNvPr>
          <p:cNvSpPr txBox="1"/>
          <p:nvPr/>
        </p:nvSpPr>
        <p:spPr>
          <a:xfrm>
            <a:off x="3512013" y="5473019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A51030DD-0EF0-4EA5-A30B-3F1200867234}"/>
              </a:ext>
            </a:extLst>
          </p:cNvPr>
          <p:cNvCxnSpPr/>
          <p:nvPr/>
        </p:nvCxnSpPr>
        <p:spPr>
          <a:xfrm>
            <a:off x="7254724" y="4517662"/>
            <a:ext cx="805194" cy="4154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BDC956B4-070C-4FF2-A58A-437A608CD872}"/>
              </a:ext>
            </a:extLst>
          </p:cNvPr>
          <p:cNvCxnSpPr/>
          <p:nvPr/>
        </p:nvCxnSpPr>
        <p:spPr>
          <a:xfrm>
            <a:off x="8401672" y="3782711"/>
            <a:ext cx="805194" cy="4154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6AD87368-7A56-41D6-802D-24079090C39C}"/>
              </a:ext>
            </a:extLst>
          </p:cNvPr>
          <p:cNvCxnSpPr/>
          <p:nvPr/>
        </p:nvCxnSpPr>
        <p:spPr>
          <a:xfrm>
            <a:off x="9914970" y="4505261"/>
            <a:ext cx="805194" cy="4154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E25D455F-0590-448B-AE55-02267ABD5945}"/>
              </a:ext>
            </a:extLst>
          </p:cNvPr>
          <p:cNvCxnSpPr/>
          <p:nvPr/>
        </p:nvCxnSpPr>
        <p:spPr>
          <a:xfrm>
            <a:off x="11151607" y="3841208"/>
            <a:ext cx="805194" cy="4154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756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6" grpId="0"/>
      <p:bldP spid="87" grpId="0"/>
      <p:bldP spid="91" grpId="0"/>
      <p:bldP spid="93" grpId="0"/>
      <p:bldP spid="57" grpId="0"/>
      <p:bldP spid="60" grpId="0"/>
      <p:bldP spid="64" grpId="0"/>
      <p:bldP spid="66" grpId="0"/>
      <p:bldP spid="68" grpId="0"/>
      <p:bldP spid="69" grpId="0"/>
      <p:bldP spid="73" grpId="0"/>
      <p:bldP spid="49" grpId="0"/>
      <p:bldP spid="52" grpId="0"/>
      <p:bldP spid="53" grpId="0"/>
      <p:bldP spid="54" grpId="0"/>
      <p:bldP spid="62" grpId="0"/>
      <p:bldP spid="67" grpId="0"/>
      <p:bldP spid="70" grpId="0"/>
      <p:bldP spid="72" grpId="0"/>
      <p:bldP spid="75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4000" dirty="0"/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EEA6E887-F611-4E02-BB3E-7703735AEBA5}"/>
              </a:ext>
            </a:extLst>
          </p:cNvPr>
          <p:cNvSpPr txBox="1"/>
          <p:nvPr/>
        </p:nvSpPr>
        <p:spPr>
          <a:xfrm>
            <a:off x="4386154" y="5018824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13</a:t>
            </a:r>
            <a:endParaRPr lang="ja-JP" altLang="en-US" sz="4800" dirty="0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AD24D2D0-CE95-4C33-9535-15987F9D070F}"/>
              </a:ext>
            </a:extLst>
          </p:cNvPr>
          <p:cNvSpPr txBox="1"/>
          <p:nvPr/>
        </p:nvSpPr>
        <p:spPr>
          <a:xfrm>
            <a:off x="7450645" y="5385731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EC323A7-56E1-4883-A0C7-F43E032A0F04}"/>
              </a:ext>
            </a:extLst>
          </p:cNvPr>
          <p:cNvCxnSpPr>
            <a:cxnSpLocks/>
          </p:cNvCxnSpPr>
          <p:nvPr/>
        </p:nvCxnSpPr>
        <p:spPr>
          <a:xfrm>
            <a:off x="4386154" y="5750902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A2B89BFD-8745-48B1-9CC1-540612EA8040}"/>
              </a:ext>
            </a:extLst>
          </p:cNvPr>
          <p:cNvSpPr txBox="1"/>
          <p:nvPr/>
        </p:nvSpPr>
        <p:spPr>
          <a:xfrm>
            <a:off x="5685527" y="5018824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34</a:t>
            </a:r>
            <a:endParaRPr lang="ja-JP" altLang="en-US" sz="4800" dirty="0"/>
          </a:p>
        </p:txBody>
      </p:sp>
      <p:cxnSp>
        <p:nvCxnSpPr>
          <p:cNvPr id="92" name="直線コネクタ 91">
            <a:extLst>
              <a:ext uri="{FF2B5EF4-FFF2-40B4-BE49-F238E27FC236}">
                <a16:creationId xmlns:a16="http://schemas.microsoft.com/office/drawing/2014/main" id="{EADDB267-58F2-420F-ABD7-A847DDC50658}"/>
              </a:ext>
            </a:extLst>
          </p:cNvPr>
          <p:cNvCxnSpPr>
            <a:cxnSpLocks/>
          </p:cNvCxnSpPr>
          <p:nvPr/>
        </p:nvCxnSpPr>
        <p:spPr>
          <a:xfrm>
            <a:off x="5685527" y="5750902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97A200DF-8E8B-4CAE-B979-0F14ABC97782}"/>
              </a:ext>
            </a:extLst>
          </p:cNvPr>
          <p:cNvSpPr txBox="1"/>
          <p:nvPr/>
        </p:nvSpPr>
        <p:spPr>
          <a:xfrm>
            <a:off x="4958026" y="5335403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56AF8FD-A392-4A4F-BDBA-F11D7DBBD943}"/>
              </a:ext>
            </a:extLst>
          </p:cNvPr>
          <p:cNvSpPr txBox="1"/>
          <p:nvPr/>
        </p:nvSpPr>
        <p:spPr>
          <a:xfrm>
            <a:off x="618700" y="627613"/>
            <a:ext cx="110454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</a:t>
            </a:r>
            <a:r>
              <a:rPr lang="ja-JP" altLang="en-US" sz="4000" b="1" i="0" dirty="0">
                <a:solidFill>
                  <a:srgbClr val="454545"/>
                </a:solidFill>
                <a:effectLst/>
                <a:latin typeface="“Lucida Grande”"/>
              </a:rPr>
              <a:t>整数の比</a:t>
            </a:r>
            <a:r>
              <a:rPr lang="ja-JP" altLang="en-US" sz="4000" b="0" i="0" dirty="0">
                <a:solidFill>
                  <a:srgbClr val="454545"/>
                </a:solidFill>
                <a:effectLst/>
                <a:latin typeface="“Lucida Grande”"/>
              </a:rPr>
              <a:t>にすること</a:t>
            </a:r>
            <a:endParaRPr lang="ja-JP" altLang="en-US" sz="4000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A32788B8-6C7D-4DE8-81E2-5617E368DFFC}"/>
              </a:ext>
            </a:extLst>
          </p:cNvPr>
          <p:cNvSpPr txBox="1"/>
          <p:nvPr/>
        </p:nvSpPr>
        <p:spPr>
          <a:xfrm>
            <a:off x="204812" y="2538260"/>
            <a:ext cx="104018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③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12973538-CC81-4409-8147-69E20A6F311C}"/>
              </a:ext>
            </a:extLst>
          </p:cNvPr>
          <p:cNvSpPr txBox="1"/>
          <p:nvPr/>
        </p:nvSpPr>
        <p:spPr>
          <a:xfrm>
            <a:off x="4220660" y="2937135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</a:t>
            </a:r>
          </a:p>
          <a:p>
            <a:r>
              <a:rPr lang="en-US" altLang="ja-JP" sz="4800" dirty="0"/>
              <a:t>3</a:t>
            </a:r>
            <a:endParaRPr lang="ja-JP" altLang="en-US" sz="4800" dirty="0"/>
          </a:p>
        </p:txBody>
      </p: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3C0FF737-CACC-4FA3-9E9F-3D64973BBCE6}"/>
              </a:ext>
            </a:extLst>
          </p:cNvPr>
          <p:cNvCxnSpPr>
            <a:cxnSpLocks/>
          </p:cNvCxnSpPr>
          <p:nvPr/>
        </p:nvCxnSpPr>
        <p:spPr>
          <a:xfrm>
            <a:off x="4220661" y="3669213"/>
            <a:ext cx="57187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813ABA54-829E-4CF2-8410-8344022E78AF}"/>
              </a:ext>
            </a:extLst>
          </p:cNvPr>
          <p:cNvCxnSpPr>
            <a:cxnSpLocks/>
          </p:cNvCxnSpPr>
          <p:nvPr/>
        </p:nvCxnSpPr>
        <p:spPr>
          <a:xfrm>
            <a:off x="5520034" y="3669213"/>
            <a:ext cx="45690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D869B94D-3AE0-4794-8420-75E9D752E942}"/>
              </a:ext>
            </a:extLst>
          </p:cNvPr>
          <p:cNvSpPr txBox="1"/>
          <p:nvPr/>
        </p:nvSpPr>
        <p:spPr>
          <a:xfrm>
            <a:off x="4792533" y="3253714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÷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4CD08581-D4A7-4E1F-A54C-B80486826BEB}"/>
              </a:ext>
            </a:extLst>
          </p:cNvPr>
          <p:cNvSpPr txBox="1"/>
          <p:nvPr/>
        </p:nvSpPr>
        <p:spPr>
          <a:xfrm>
            <a:off x="5474595" y="2937135"/>
            <a:ext cx="57485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</a:t>
            </a:r>
          </a:p>
          <a:p>
            <a:r>
              <a:rPr lang="en-US" altLang="ja-JP" sz="4800" dirty="0"/>
              <a:t>4</a:t>
            </a:r>
            <a:endParaRPr lang="ja-JP" altLang="en-US" sz="4800" dirty="0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C2B1EA9D-65B2-49E8-974E-98280F8456F9}"/>
              </a:ext>
            </a:extLst>
          </p:cNvPr>
          <p:cNvSpPr txBox="1"/>
          <p:nvPr/>
        </p:nvSpPr>
        <p:spPr>
          <a:xfrm>
            <a:off x="6090713" y="3265566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AF13C1FA-4DDF-4631-96B0-4E2A5049DBBC}"/>
              </a:ext>
            </a:extLst>
          </p:cNvPr>
          <p:cNvSpPr txBox="1"/>
          <p:nvPr/>
        </p:nvSpPr>
        <p:spPr>
          <a:xfrm>
            <a:off x="7114477" y="5398599"/>
            <a:ext cx="16834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r>
              <a:rPr lang="ja-JP" altLang="en-US" sz="4800" dirty="0"/>
              <a:t>　</a:t>
            </a:r>
            <a:r>
              <a:rPr lang="en-US" altLang="ja-JP" sz="4800" dirty="0"/>
              <a:t>9</a:t>
            </a:r>
            <a:endParaRPr lang="ja-JP" altLang="en-US" sz="4800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3E757431-3AAC-4F1F-8132-14A79A357158}"/>
              </a:ext>
            </a:extLst>
          </p:cNvPr>
          <p:cNvSpPr txBox="1"/>
          <p:nvPr/>
        </p:nvSpPr>
        <p:spPr>
          <a:xfrm>
            <a:off x="1137646" y="1972244"/>
            <a:ext cx="681857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比の値を利用して考える</a:t>
            </a:r>
            <a:endParaRPr lang="ja-JP" altLang="en-US" sz="3200" b="1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6C3B4FD7-02F1-46F0-8697-2AABC677CE45}"/>
              </a:ext>
            </a:extLst>
          </p:cNvPr>
          <p:cNvSpPr txBox="1"/>
          <p:nvPr/>
        </p:nvSpPr>
        <p:spPr>
          <a:xfrm>
            <a:off x="480177" y="1249049"/>
            <a:ext cx="659868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分数の比を簡単にする</a:t>
            </a:r>
            <a:endParaRPr lang="ja-JP" altLang="en-US" sz="3200" b="1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ED2107E-1143-409E-96D4-E32D2E73D28B}"/>
              </a:ext>
            </a:extLst>
          </p:cNvPr>
          <p:cNvSpPr txBox="1"/>
          <p:nvPr/>
        </p:nvSpPr>
        <p:spPr>
          <a:xfrm>
            <a:off x="6788385" y="2847206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</a:t>
            </a:r>
          </a:p>
          <a:p>
            <a:r>
              <a:rPr lang="en-US" altLang="ja-JP" sz="4800" dirty="0"/>
              <a:t>3</a:t>
            </a:r>
            <a:endParaRPr lang="ja-JP" altLang="en-US" sz="4800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0A06B6E-4F9F-4AF0-A146-4683D523FEB1}"/>
              </a:ext>
            </a:extLst>
          </p:cNvPr>
          <p:cNvSpPr txBox="1"/>
          <p:nvPr/>
        </p:nvSpPr>
        <p:spPr>
          <a:xfrm>
            <a:off x="8719886" y="3193038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F0818127-6B4A-48C2-AB22-769050AC7143}"/>
              </a:ext>
            </a:extLst>
          </p:cNvPr>
          <p:cNvSpPr txBox="1"/>
          <p:nvPr/>
        </p:nvSpPr>
        <p:spPr>
          <a:xfrm>
            <a:off x="9401948" y="2876459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</a:p>
          <a:p>
            <a:r>
              <a:rPr lang="en-US" altLang="ja-JP" sz="4800" dirty="0"/>
              <a:t>9</a:t>
            </a:r>
            <a:endParaRPr lang="ja-JP" altLang="en-US" sz="4800" dirty="0"/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F44F04D6-E1DF-45D8-A433-BAE0D534E3E8}"/>
              </a:ext>
            </a:extLst>
          </p:cNvPr>
          <p:cNvCxnSpPr>
            <a:cxnSpLocks/>
          </p:cNvCxnSpPr>
          <p:nvPr/>
        </p:nvCxnSpPr>
        <p:spPr>
          <a:xfrm flipV="1">
            <a:off x="6812002" y="3590372"/>
            <a:ext cx="499055" cy="792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1CB1435-3B0E-4288-A45B-ACE849C93CFA}"/>
              </a:ext>
            </a:extLst>
          </p:cNvPr>
          <p:cNvCxnSpPr>
            <a:cxnSpLocks/>
          </p:cNvCxnSpPr>
          <p:nvPr/>
        </p:nvCxnSpPr>
        <p:spPr>
          <a:xfrm>
            <a:off x="9314028" y="3590372"/>
            <a:ext cx="671647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70F07046-F6D0-4E17-9C79-7D4B9C87F094}"/>
              </a:ext>
            </a:extLst>
          </p:cNvPr>
          <p:cNvSpPr txBox="1"/>
          <p:nvPr/>
        </p:nvSpPr>
        <p:spPr>
          <a:xfrm>
            <a:off x="8164825" y="2867032"/>
            <a:ext cx="56109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</a:p>
          <a:p>
            <a:r>
              <a:rPr lang="en-US" altLang="ja-JP" sz="4800" dirty="0"/>
              <a:t>3</a:t>
            </a:r>
            <a:endParaRPr lang="ja-JP" altLang="en-US" sz="4800" dirty="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7F1F0616-472D-4B12-9592-CE0692B2AF59}"/>
              </a:ext>
            </a:extLst>
          </p:cNvPr>
          <p:cNvSpPr txBox="1"/>
          <p:nvPr/>
        </p:nvSpPr>
        <p:spPr>
          <a:xfrm>
            <a:off x="7411334" y="3216538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×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AFA8DB90-FA73-426C-9FCB-83767748AFAD}"/>
              </a:ext>
            </a:extLst>
          </p:cNvPr>
          <p:cNvSpPr txBox="1"/>
          <p:nvPr/>
        </p:nvSpPr>
        <p:spPr>
          <a:xfrm>
            <a:off x="6273410" y="5357716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A72DA84F-D950-4503-BEEA-2ACA7EA80D54}"/>
              </a:ext>
            </a:extLst>
          </p:cNvPr>
          <p:cNvCxnSpPr>
            <a:cxnSpLocks/>
          </p:cNvCxnSpPr>
          <p:nvPr/>
        </p:nvCxnSpPr>
        <p:spPr>
          <a:xfrm flipV="1">
            <a:off x="8138835" y="3600291"/>
            <a:ext cx="565507" cy="1289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A9FD09E8-59ED-4916-997B-1790755B617A}"/>
              </a:ext>
            </a:extLst>
          </p:cNvPr>
          <p:cNvSpPr txBox="1"/>
          <p:nvPr/>
        </p:nvSpPr>
        <p:spPr>
          <a:xfrm>
            <a:off x="1317886" y="3327122"/>
            <a:ext cx="211872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比の値</a:t>
            </a:r>
            <a:endParaRPr lang="ja-JP" altLang="en-US" sz="3200" b="1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A932A1EE-71ED-42AA-91E1-DDFECC0BF418}"/>
              </a:ext>
            </a:extLst>
          </p:cNvPr>
          <p:cNvSpPr txBox="1"/>
          <p:nvPr/>
        </p:nvSpPr>
        <p:spPr>
          <a:xfrm>
            <a:off x="2123370" y="5357716"/>
            <a:ext cx="91132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比</a:t>
            </a:r>
            <a:endParaRPr lang="ja-JP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81140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6" grpId="0"/>
      <p:bldP spid="91" grpId="0"/>
      <p:bldP spid="93" grpId="0"/>
      <p:bldP spid="57" grpId="0"/>
      <p:bldP spid="60" grpId="0"/>
      <p:bldP spid="64" grpId="0"/>
      <p:bldP spid="66" grpId="0"/>
      <p:bldP spid="69" grpId="0"/>
      <p:bldP spid="73" grpId="0"/>
      <p:bldP spid="52" grpId="0"/>
      <p:bldP spid="53" grpId="0"/>
      <p:bldP spid="54" grpId="0"/>
      <p:bldP spid="62" grpId="0"/>
      <p:bldP spid="67" grpId="0"/>
      <p:bldP spid="75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2800" dirty="0"/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EEA6E887-F611-4E02-BB3E-7703735AEBA5}"/>
              </a:ext>
            </a:extLst>
          </p:cNvPr>
          <p:cNvSpPr txBox="1"/>
          <p:nvPr/>
        </p:nvSpPr>
        <p:spPr>
          <a:xfrm>
            <a:off x="818207" y="1859340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13</a:t>
            </a:r>
            <a:endParaRPr lang="ja-JP" altLang="en-US" sz="4800" dirty="0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AD24D2D0-CE95-4C33-9535-15987F9D070F}"/>
              </a:ext>
            </a:extLst>
          </p:cNvPr>
          <p:cNvSpPr txBox="1"/>
          <p:nvPr/>
        </p:nvSpPr>
        <p:spPr>
          <a:xfrm>
            <a:off x="4276285" y="5050719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701BCC71-065B-4974-9115-733EB8DE8223}"/>
              </a:ext>
            </a:extLst>
          </p:cNvPr>
          <p:cNvSpPr txBox="1"/>
          <p:nvPr/>
        </p:nvSpPr>
        <p:spPr>
          <a:xfrm>
            <a:off x="2973779" y="2131902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EC323A7-56E1-4883-A0C7-F43E032A0F04}"/>
              </a:ext>
            </a:extLst>
          </p:cNvPr>
          <p:cNvCxnSpPr>
            <a:cxnSpLocks/>
          </p:cNvCxnSpPr>
          <p:nvPr/>
        </p:nvCxnSpPr>
        <p:spPr>
          <a:xfrm>
            <a:off x="818207" y="2591418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A2B89BFD-8745-48B1-9CC1-540612EA8040}"/>
              </a:ext>
            </a:extLst>
          </p:cNvPr>
          <p:cNvSpPr txBox="1"/>
          <p:nvPr/>
        </p:nvSpPr>
        <p:spPr>
          <a:xfrm>
            <a:off x="2117580" y="1859340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34</a:t>
            </a:r>
            <a:endParaRPr lang="ja-JP" altLang="en-US" sz="4800" dirty="0"/>
          </a:p>
        </p:txBody>
      </p:sp>
      <p:cxnSp>
        <p:nvCxnSpPr>
          <p:cNvPr id="92" name="直線コネクタ 91">
            <a:extLst>
              <a:ext uri="{FF2B5EF4-FFF2-40B4-BE49-F238E27FC236}">
                <a16:creationId xmlns:a16="http://schemas.microsoft.com/office/drawing/2014/main" id="{EADDB267-58F2-420F-ABD7-A847DDC50658}"/>
              </a:ext>
            </a:extLst>
          </p:cNvPr>
          <p:cNvCxnSpPr>
            <a:cxnSpLocks/>
          </p:cNvCxnSpPr>
          <p:nvPr/>
        </p:nvCxnSpPr>
        <p:spPr>
          <a:xfrm>
            <a:off x="2117580" y="2591418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97A200DF-8E8B-4CAE-B979-0F14ABC97782}"/>
              </a:ext>
            </a:extLst>
          </p:cNvPr>
          <p:cNvSpPr txBox="1"/>
          <p:nvPr/>
        </p:nvSpPr>
        <p:spPr>
          <a:xfrm>
            <a:off x="1390079" y="2175919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56AF8FD-A392-4A4F-BDBA-F11D7DBBD943}"/>
              </a:ext>
            </a:extLst>
          </p:cNvPr>
          <p:cNvSpPr txBox="1"/>
          <p:nvPr/>
        </p:nvSpPr>
        <p:spPr>
          <a:xfrm>
            <a:off x="618700" y="627613"/>
            <a:ext cx="110454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</a:t>
            </a:r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整数の比</a:t>
            </a:r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にすること</a:t>
            </a:r>
            <a:endParaRPr lang="ja-JP" altLang="en-US" sz="3200" dirty="0"/>
          </a:p>
        </p:txBody>
      </p:sp>
      <p:grpSp>
        <p:nvGrpSpPr>
          <p:cNvPr id="117" name="グループ化 116">
            <a:extLst>
              <a:ext uri="{FF2B5EF4-FFF2-40B4-BE49-F238E27FC236}">
                <a16:creationId xmlns:a16="http://schemas.microsoft.com/office/drawing/2014/main" id="{79F2925D-FDDB-4299-A3A9-BB8CCEDE01AE}"/>
              </a:ext>
            </a:extLst>
          </p:cNvPr>
          <p:cNvGrpSpPr/>
          <p:nvPr/>
        </p:nvGrpSpPr>
        <p:grpSpPr>
          <a:xfrm>
            <a:off x="3778558" y="4923374"/>
            <a:ext cx="1830099" cy="930270"/>
            <a:chOff x="3451655" y="1625172"/>
            <a:chExt cx="1830099" cy="930270"/>
          </a:xfrm>
        </p:grpSpPr>
        <p:sp>
          <p:nvSpPr>
            <p:cNvPr id="118" name="四角形: 角を丸くする 117">
              <a:extLst>
                <a:ext uri="{FF2B5EF4-FFF2-40B4-BE49-F238E27FC236}">
                  <a16:creationId xmlns:a16="http://schemas.microsoft.com/office/drawing/2014/main" id="{52215AEF-A140-4152-82D0-870DB8A115CD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四角形: 角を丸くする 118">
              <a:extLst>
                <a:ext uri="{FF2B5EF4-FFF2-40B4-BE49-F238E27FC236}">
                  <a16:creationId xmlns:a16="http://schemas.microsoft.com/office/drawing/2014/main" id="{6ECE003B-F921-4136-ADFA-F40D006E6F06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A32788B8-6C7D-4DE8-81E2-5617E368DFFC}"/>
              </a:ext>
            </a:extLst>
          </p:cNvPr>
          <p:cNvSpPr txBox="1"/>
          <p:nvPr/>
        </p:nvSpPr>
        <p:spPr>
          <a:xfrm>
            <a:off x="116854" y="1322914"/>
            <a:ext cx="100552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③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12973538-CC81-4409-8147-69E20A6F311C}"/>
              </a:ext>
            </a:extLst>
          </p:cNvPr>
          <p:cNvSpPr txBox="1"/>
          <p:nvPr/>
        </p:nvSpPr>
        <p:spPr>
          <a:xfrm>
            <a:off x="664940" y="4647744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4</a:t>
            </a:r>
          </a:p>
          <a:p>
            <a:r>
              <a:rPr lang="en-US" altLang="ja-JP" sz="4800" dirty="0"/>
              <a:t>12</a:t>
            </a:r>
            <a:endParaRPr lang="ja-JP" altLang="en-US" sz="4800" dirty="0"/>
          </a:p>
        </p:txBody>
      </p: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3C0FF737-CACC-4FA3-9E9F-3D64973BBCE6}"/>
              </a:ext>
            </a:extLst>
          </p:cNvPr>
          <p:cNvCxnSpPr>
            <a:cxnSpLocks/>
          </p:cNvCxnSpPr>
          <p:nvPr/>
        </p:nvCxnSpPr>
        <p:spPr>
          <a:xfrm>
            <a:off x="664941" y="5379822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813ABA54-829E-4CF2-8410-8344022E78AF}"/>
              </a:ext>
            </a:extLst>
          </p:cNvPr>
          <p:cNvCxnSpPr>
            <a:cxnSpLocks/>
          </p:cNvCxnSpPr>
          <p:nvPr/>
        </p:nvCxnSpPr>
        <p:spPr>
          <a:xfrm>
            <a:off x="1964314" y="5379822"/>
            <a:ext cx="756553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D869B94D-3AE0-4794-8420-75E9D752E942}"/>
              </a:ext>
            </a:extLst>
          </p:cNvPr>
          <p:cNvSpPr txBox="1"/>
          <p:nvPr/>
        </p:nvSpPr>
        <p:spPr>
          <a:xfrm>
            <a:off x="1236813" y="4964323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4CD08581-D4A7-4E1F-A54C-B80486826BEB}"/>
              </a:ext>
            </a:extLst>
          </p:cNvPr>
          <p:cNvSpPr txBox="1"/>
          <p:nvPr/>
        </p:nvSpPr>
        <p:spPr>
          <a:xfrm>
            <a:off x="1918875" y="4647744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9</a:t>
            </a:r>
          </a:p>
          <a:p>
            <a:r>
              <a:rPr lang="en-US" altLang="ja-JP" sz="4800" dirty="0"/>
              <a:t>12</a:t>
            </a:r>
            <a:endParaRPr lang="ja-JP" altLang="en-US" sz="4800" dirty="0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69FCD669-86C8-4E8D-B8DB-D1648B014802}"/>
              </a:ext>
            </a:extLst>
          </p:cNvPr>
          <p:cNvSpPr txBox="1"/>
          <p:nvPr/>
        </p:nvSpPr>
        <p:spPr>
          <a:xfrm>
            <a:off x="2515836" y="4317098"/>
            <a:ext cx="142090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×12</a:t>
            </a:r>
            <a:endParaRPr lang="ja-JP" altLang="en-US" sz="4000" b="1" dirty="0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C2B1EA9D-65B2-49E8-974E-98280F8456F9}"/>
              </a:ext>
            </a:extLst>
          </p:cNvPr>
          <p:cNvSpPr txBox="1"/>
          <p:nvPr/>
        </p:nvSpPr>
        <p:spPr>
          <a:xfrm>
            <a:off x="2902642" y="4976175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AF13C1FA-4DDF-4631-96B0-4E2A5049DBBC}"/>
              </a:ext>
            </a:extLst>
          </p:cNvPr>
          <p:cNvSpPr txBox="1"/>
          <p:nvPr/>
        </p:nvSpPr>
        <p:spPr>
          <a:xfrm>
            <a:off x="3920641" y="5024984"/>
            <a:ext cx="16834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r>
              <a:rPr lang="ja-JP" altLang="en-US" sz="4800" dirty="0"/>
              <a:t>　</a:t>
            </a:r>
            <a:r>
              <a:rPr lang="en-US" altLang="ja-JP" sz="4800" dirty="0"/>
              <a:t>9</a:t>
            </a:r>
            <a:endParaRPr lang="ja-JP" altLang="en-US" sz="4800" dirty="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409A8870-A476-4048-9DD7-DF133D5FF7A9}"/>
              </a:ext>
            </a:extLst>
          </p:cNvPr>
          <p:cNvSpPr txBox="1"/>
          <p:nvPr/>
        </p:nvSpPr>
        <p:spPr>
          <a:xfrm>
            <a:off x="6686226" y="1859340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13</a:t>
            </a:r>
            <a:endParaRPr lang="ja-JP" altLang="en-US" sz="4800" dirty="0"/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FB637070-4E46-4AD8-9B0B-F49F3C15BEFB}"/>
              </a:ext>
            </a:extLst>
          </p:cNvPr>
          <p:cNvSpPr txBox="1"/>
          <p:nvPr/>
        </p:nvSpPr>
        <p:spPr>
          <a:xfrm>
            <a:off x="8841798" y="2131902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cxnSp>
        <p:nvCxnSpPr>
          <p:cNvPr id="98" name="直線コネクタ 97">
            <a:extLst>
              <a:ext uri="{FF2B5EF4-FFF2-40B4-BE49-F238E27FC236}">
                <a16:creationId xmlns:a16="http://schemas.microsoft.com/office/drawing/2014/main" id="{E61E0C8E-1970-4845-98B7-3DA145DC81B0}"/>
              </a:ext>
            </a:extLst>
          </p:cNvPr>
          <p:cNvCxnSpPr>
            <a:cxnSpLocks/>
          </p:cNvCxnSpPr>
          <p:nvPr/>
        </p:nvCxnSpPr>
        <p:spPr>
          <a:xfrm>
            <a:off x="6686226" y="2591418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A03B0EC6-81CC-41E2-B23A-EE211256AD45}"/>
              </a:ext>
            </a:extLst>
          </p:cNvPr>
          <p:cNvSpPr txBox="1"/>
          <p:nvPr/>
        </p:nvSpPr>
        <p:spPr>
          <a:xfrm>
            <a:off x="7985599" y="1859340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34</a:t>
            </a:r>
            <a:endParaRPr lang="ja-JP" altLang="en-US" sz="4800" dirty="0"/>
          </a:p>
        </p:txBody>
      </p:sp>
      <p:cxnSp>
        <p:nvCxnSpPr>
          <p:cNvPr id="103" name="直線コネクタ 102">
            <a:extLst>
              <a:ext uri="{FF2B5EF4-FFF2-40B4-BE49-F238E27FC236}">
                <a16:creationId xmlns:a16="http://schemas.microsoft.com/office/drawing/2014/main" id="{9E4D9913-7FD2-486F-9BF7-094341AB8116}"/>
              </a:ext>
            </a:extLst>
          </p:cNvPr>
          <p:cNvCxnSpPr>
            <a:cxnSpLocks/>
          </p:cNvCxnSpPr>
          <p:nvPr/>
        </p:nvCxnSpPr>
        <p:spPr>
          <a:xfrm>
            <a:off x="7985599" y="2591418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AC2B1449-3A5E-4644-884B-833679E3F94F}"/>
              </a:ext>
            </a:extLst>
          </p:cNvPr>
          <p:cNvSpPr txBox="1"/>
          <p:nvPr/>
        </p:nvSpPr>
        <p:spPr>
          <a:xfrm>
            <a:off x="7258098" y="2175919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92BF05A3-DFAF-4442-A540-9D1F6DDD4FAC}"/>
              </a:ext>
            </a:extLst>
          </p:cNvPr>
          <p:cNvSpPr txBox="1"/>
          <p:nvPr/>
        </p:nvSpPr>
        <p:spPr>
          <a:xfrm>
            <a:off x="6700872" y="3444423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13</a:t>
            </a:r>
            <a:endParaRPr lang="ja-JP" altLang="en-US" sz="4800" dirty="0"/>
          </a:p>
        </p:txBody>
      </p:sp>
      <p:cxnSp>
        <p:nvCxnSpPr>
          <p:cNvPr id="142" name="直線コネクタ 141">
            <a:extLst>
              <a:ext uri="{FF2B5EF4-FFF2-40B4-BE49-F238E27FC236}">
                <a16:creationId xmlns:a16="http://schemas.microsoft.com/office/drawing/2014/main" id="{5F6BB4E6-F39C-4E24-BA66-09F4152C17DA}"/>
              </a:ext>
            </a:extLst>
          </p:cNvPr>
          <p:cNvCxnSpPr>
            <a:cxnSpLocks/>
          </p:cNvCxnSpPr>
          <p:nvPr/>
        </p:nvCxnSpPr>
        <p:spPr>
          <a:xfrm>
            <a:off x="6700872" y="4176501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3" name="テキスト ボックス 142">
            <a:extLst>
              <a:ext uri="{FF2B5EF4-FFF2-40B4-BE49-F238E27FC236}">
                <a16:creationId xmlns:a16="http://schemas.microsoft.com/office/drawing/2014/main" id="{17F65E36-D94F-4A05-8D78-32290303690F}"/>
              </a:ext>
            </a:extLst>
          </p:cNvPr>
          <p:cNvSpPr txBox="1"/>
          <p:nvPr/>
        </p:nvSpPr>
        <p:spPr>
          <a:xfrm>
            <a:off x="8000245" y="3444423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34</a:t>
            </a:r>
            <a:endParaRPr lang="ja-JP" altLang="en-US" sz="4800" dirty="0"/>
          </a:p>
        </p:txBody>
      </p:sp>
      <p:cxnSp>
        <p:nvCxnSpPr>
          <p:cNvPr id="144" name="直線コネクタ 143">
            <a:extLst>
              <a:ext uri="{FF2B5EF4-FFF2-40B4-BE49-F238E27FC236}">
                <a16:creationId xmlns:a16="http://schemas.microsoft.com/office/drawing/2014/main" id="{CDAFD8CE-6BB7-4056-ABCA-5E83AB86B174}"/>
              </a:ext>
            </a:extLst>
          </p:cNvPr>
          <p:cNvCxnSpPr>
            <a:cxnSpLocks/>
          </p:cNvCxnSpPr>
          <p:nvPr/>
        </p:nvCxnSpPr>
        <p:spPr>
          <a:xfrm>
            <a:off x="8000245" y="4176501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5" name="テキスト ボックス 144">
            <a:extLst>
              <a:ext uri="{FF2B5EF4-FFF2-40B4-BE49-F238E27FC236}">
                <a16:creationId xmlns:a16="http://schemas.microsoft.com/office/drawing/2014/main" id="{FFAB9BE0-B9B5-4AA2-B475-1886198A74DC}"/>
              </a:ext>
            </a:extLst>
          </p:cNvPr>
          <p:cNvSpPr txBox="1"/>
          <p:nvPr/>
        </p:nvSpPr>
        <p:spPr>
          <a:xfrm>
            <a:off x="7272744" y="3761002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÷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151" name="テキスト ボックス 150">
            <a:extLst>
              <a:ext uri="{FF2B5EF4-FFF2-40B4-BE49-F238E27FC236}">
                <a16:creationId xmlns:a16="http://schemas.microsoft.com/office/drawing/2014/main" id="{4B76EB29-9A68-4A36-8E21-66ED53EC055C}"/>
              </a:ext>
            </a:extLst>
          </p:cNvPr>
          <p:cNvSpPr txBox="1"/>
          <p:nvPr/>
        </p:nvSpPr>
        <p:spPr>
          <a:xfrm>
            <a:off x="8583375" y="3722677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52" name="テキスト ボックス 151">
            <a:extLst>
              <a:ext uri="{FF2B5EF4-FFF2-40B4-BE49-F238E27FC236}">
                <a16:creationId xmlns:a16="http://schemas.microsoft.com/office/drawing/2014/main" id="{C1FD3582-315E-4CE1-B926-2F09735AB843}"/>
              </a:ext>
            </a:extLst>
          </p:cNvPr>
          <p:cNvSpPr txBox="1"/>
          <p:nvPr/>
        </p:nvSpPr>
        <p:spPr>
          <a:xfrm>
            <a:off x="9310876" y="3391671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13</a:t>
            </a:r>
            <a:endParaRPr lang="ja-JP" altLang="en-US" sz="4800" dirty="0"/>
          </a:p>
        </p:txBody>
      </p:sp>
      <p:cxnSp>
        <p:nvCxnSpPr>
          <p:cNvPr id="153" name="直線コネクタ 152">
            <a:extLst>
              <a:ext uri="{FF2B5EF4-FFF2-40B4-BE49-F238E27FC236}">
                <a16:creationId xmlns:a16="http://schemas.microsoft.com/office/drawing/2014/main" id="{C3153DB4-2764-4E2C-BB71-13580081A972}"/>
              </a:ext>
            </a:extLst>
          </p:cNvPr>
          <p:cNvCxnSpPr>
            <a:cxnSpLocks/>
          </p:cNvCxnSpPr>
          <p:nvPr/>
        </p:nvCxnSpPr>
        <p:spPr>
          <a:xfrm>
            <a:off x="9310876" y="4123749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4" name="テキスト ボックス 153">
            <a:extLst>
              <a:ext uri="{FF2B5EF4-FFF2-40B4-BE49-F238E27FC236}">
                <a16:creationId xmlns:a16="http://schemas.microsoft.com/office/drawing/2014/main" id="{FE71E678-AC26-42EE-82AA-9E32ABF7DA11}"/>
              </a:ext>
            </a:extLst>
          </p:cNvPr>
          <p:cNvSpPr txBox="1"/>
          <p:nvPr/>
        </p:nvSpPr>
        <p:spPr>
          <a:xfrm>
            <a:off x="10610249" y="3391671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43</a:t>
            </a:r>
            <a:endParaRPr lang="ja-JP" altLang="en-US" sz="4800" dirty="0"/>
          </a:p>
        </p:txBody>
      </p:sp>
      <p:cxnSp>
        <p:nvCxnSpPr>
          <p:cNvPr id="155" name="直線コネクタ 154">
            <a:extLst>
              <a:ext uri="{FF2B5EF4-FFF2-40B4-BE49-F238E27FC236}">
                <a16:creationId xmlns:a16="http://schemas.microsoft.com/office/drawing/2014/main" id="{A9F3726F-47BA-4A5D-9F92-5B9EEB17F9F9}"/>
              </a:ext>
            </a:extLst>
          </p:cNvPr>
          <p:cNvCxnSpPr>
            <a:cxnSpLocks/>
          </p:cNvCxnSpPr>
          <p:nvPr/>
        </p:nvCxnSpPr>
        <p:spPr>
          <a:xfrm>
            <a:off x="10610249" y="4123749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6" name="テキスト ボックス 155">
            <a:extLst>
              <a:ext uri="{FF2B5EF4-FFF2-40B4-BE49-F238E27FC236}">
                <a16:creationId xmlns:a16="http://schemas.microsoft.com/office/drawing/2014/main" id="{BF18ED86-88AA-4CDB-A6A8-DBD46D54474A}"/>
              </a:ext>
            </a:extLst>
          </p:cNvPr>
          <p:cNvSpPr txBox="1"/>
          <p:nvPr/>
        </p:nvSpPr>
        <p:spPr>
          <a:xfrm>
            <a:off x="9882748" y="3708250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×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157" name="テキスト ボックス 156">
            <a:extLst>
              <a:ext uri="{FF2B5EF4-FFF2-40B4-BE49-F238E27FC236}">
                <a16:creationId xmlns:a16="http://schemas.microsoft.com/office/drawing/2014/main" id="{DF8EDE1F-41A0-4CD9-B6C0-57D83A90329B}"/>
              </a:ext>
            </a:extLst>
          </p:cNvPr>
          <p:cNvSpPr txBox="1"/>
          <p:nvPr/>
        </p:nvSpPr>
        <p:spPr>
          <a:xfrm>
            <a:off x="8665436" y="5356941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58" name="テキスト ボックス 157">
            <a:extLst>
              <a:ext uri="{FF2B5EF4-FFF2-40B4-BE49-F238E27FC236}">
                <a16:creationId xmlns:a16="http://schemas.microsoft.com/office/drawing/2014/main" id="{94C59138-CF4C-4E2A-A311-46A0CA3A8313}"/>
              </a:ext>
            </a:extLst>
          </p:cNvPr>
          <p:cNvSpPr txBox="1"/>
          <p:nvPr/>
        </p:nvSpPr>
        <p:spPr>
          <a:xfrm>
            <a:off x="9392937" y="5025935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49</a:t>
            </a:r>
            <a:endParaRPr lang="ja-JP" altLang="en-US" sz="4800" dirty="0"/>
          </a:p>
        </p:txBody>
      </p:sp>
      <p:cxnSp>
        <p:nvCxnSpPr>
          <p:cNvPr id="159" name="直線コネクタ 158">
            <a:extLst>
              <a:ext uri="{FF2B5EF4-FFF2-40B4-BE49-F238E27FC236}">
                <a16:creationId xmlns:a16="http://schemas.microsoft.com/office/drawing/2014/main" id="{5670DBB5-695C-415C-A823-9F849C3DE43D}"/>
              </a:ext>
            </a:extLst>
          </p:cNvPr>
          <p:cNvCxnSpPr>
            <a:cxnSpLocks/>
          </p:cNvCxnSpPr>
          <p:nvPr/>
        </p:nvCxnSpPr>
        <p:spPr>
          <a:xfrm>
            <a:off x="9392937" y="5758013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矢印: 左カーブ 3">
            <a:extLst>
              <a:ext uri="{FF2B5EF4-FFF2-40B4-BE49-F238E27FC236}">
                <a16:creationId xmlns:a16="http://schemas.microsoft.com/office/drawing/2014/main" id="{6E7916D3-9B46-4AE8-B4B4-E8D16E302C88}"/>
              </a:ext>
            </a:extLst>
          </p:cNvPr>
          <p:cNvSpPr/>
          <p:nvPr/>
        </p:nvSpPr>
        <p:spPr>
          <a:xfrm rot="851792" flipV="1">
            <a:off x="10621988" y="2953301"/>
            <a:ext cx="895945" cy="305399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3" name="テキスト ボックス 162">
            <a:extLst>
              <a:ext uri="{FF2B5EF4-FFF2-40B4-BE49-F238E27FC236}">
                <a16:creationId xmlns:a16="http://schemas.microsoft.com/office/drawing/2014/main" id="{4D22ED22-12D9-4CFF-A0AF-1423185A9882}"/>
              </a:ext>
            </a:extLst>
          </p:cNvPr>
          <p:cNvSpPr txBox="1"/>
          <p:nvPr/>
        </p:nvSpPr>
        <p:spPr>
          <a:xfrm>
            <a:off x="10041421" y="2158822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grpSp>
        <p:nvGrpSpPr>
          <p:cNvPr id="164" name="グループ化 163">
            <a:extLst>
              <a:ext uri="{FF2B5EF4-FFF2-40B4-BE49-F238E27FC236}">
                <a16:creationId xmlns:a16="http://schemas.microsoft.com/office/drawing/2014/main" id="{D3C12C91-E329-4263-A30D-B5FD3838CDE6}"/>
              </a:ext>
            </a:extLst>
          </p:cNvPr>
          <p:cNvGrpSpPr/>
          <p:nvPr/>
        </p:nvGrpSpPr>
        <p:grpSpPr>
          <a:xfrm>
            <a:off x="9543694" y="2031477"/>
            <a:ext cx="1830099" cy="930270"/>
            <a:chOff x="3451655" y="1625172"/>
            <a:chExt cx="1830099" cy="930270"/>
          </a:xfrm>
        </p:grpSpPr>
        <p:sp>
          <p:nvSpPr>
            <p:cNvPr id="165" name="四角形: 角を丸くする 164">
              <a:extLst>
                <a:ext uri="{FF2B5EF4-FFF2-40B4-BE49-F238E27FC236}">
                  <a16:creationId xmlns:a16="http://schemas.microsoft.com/office/drawing/2014/main" id="{FC6406C7-C5D9-440F-9CD8-F0615EC329EA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6" name="四角形: 角を丸くする 165">
              <a:extLst>
                <a:ext uri="{FF2B5EF4-FFF2-40B4-BE49-F238E27FC236}">
                  <a16:creationId xmlns:a16="http://schemas.microsoft.com/office/drawing/2014/main" id="{5F056AAD-A8D0-47B4-AA3F-F6C18206F76E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7" name="テキスト ボックス 166">
            <a:extLst>
              <a:ext uri="{FF2B5EF4-FFF2-40B4-BE49-F238E27FC236}">
                <a16:creationId xmlns:a16="http://schemas.microsoft.com/office/drawing/2014/main" id="{B04ED434-8ECA-437F-B4D0-499D7D4A2949}"/>
              </a:ext>
            </a:extLst>
          </p:cNvPr>
          <p:cNvSpPr txBox="1"/>
          <p:nvPr/>
        </p:nvSpPr>
        <p:spPr>
          <a:xfrm>
            <a:off x="9685777" y="2133087"/>
            <a:ext cx="16834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r>
              <a:rPr lang="ja-JP" altLang="en-US" sz="4800" dirty="0"/>
              <a:t>　</a:t>
            </a:r>
            <a:r>
              <a:rPr lang="en-US" altLang="ja-JP" sz="4800" dirty="0"/>
              <a:t>9</a:t>
            </a:r>
            <a:endParaRPr lang="ja-JP" altLang="en-US" sz="4800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576C64D7-91AB-4A86-97BA-427E3C054706}"/>
              </a:ext>
            </a:extLst>
          </p:cNvPr>
          <p:cNvSpPr txBox="1"/>
          <p:nvPr/>
        </p:nvSpPr>
        <p:spPr>
          <a:xfrm>
            <a:off x="1093583" y="3216178"/>
            <a:ext cx="287407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通分する</a:t>
            </a:r>
          </a:p>
        </p:txBody>
      </p:sp>
    </p:spTree>
    <p:extLst>
      <p:ext uri="{BB962C8B-B14F-4D97-AF65-F5344CB8AC3E}">
        <p14:creationId xmlns:p14="http://schemas.microsoft.com/office/powerpoint/2010/main" val="385951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6" grpId="0"/>
      <p:bldP spid="87" grpId="0"/>
      <p:bldP spid="91" grpId="0"/>
      <p:bldP spid="93" grpId="0"/>
      <p:bldP spid="57" grpId="0"/>
      <p:bldP spid="60" grpId="0"/>
      <p:bldP spid="64" grpId="0"/>
      <p:bldP spid="66" grpId="0"/>
      <p:bldP spid="68" grpId="0"/>
      <p:bldP spid="69" grpId="0"/>
      <p:bldP spid="73" grpId="0"/>
      <p:bldP spid="74" grpId="0"/>
      <p:bldP spid="88" grpId="0"/>
      <p:bldP spid="102" grpId="0"/>
      <p:bldP spid="104" grpId="0"/>
      <p:bldP spid="141" grpId="0"/>
      <p:bldP spid="143" grpId="0"/>
      <p:bldP spid="145" grpId="0"/>
      <p:bldP spid="151" grpId="0"/>
      <p:bldP spid="152" grpId="0"/>
      <p:bldP spid="154" grpId="0"/>
      <p:bldP spid="156" grpId="0"/>
      <p:bldP spid="157" grpId="0"/>
      <p:bldP spid="158" grpId="0"/>
      <p:bldP spid="163" grpId="0"/>
      <p:bldP spid="167" grpId="0"/>
      <p:bldP spid="49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2800" dirty="0"/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EEA6E887-F611-4E02-BB3E-7703735AEBA5}"/>
              </a:ext>
            </a:extLst>
          </p:cNvPr>
          <p:cNvSpPr txBox="1"/>
          <p:nvPr/>
        </p:nvSpPr>
        <p:spPr>
          <a:xfrm>
            <a:off x="818207" y="1859340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13</a:t>
            </a:r>
            <a:endParaRPr lang="ja-JP" altLang="en-US" sz="4800" dirty="0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AD24D2D0-CE95-4C33-9535-15987F9D070F}"/>
              </a:ext>
            </a:extLst>
          </p:cNvPr>
          <p:cNvSpPr txBox="1"/>
          <p:nvPr/>
        </p:nvSpPr>
        <p:spPr>
          <a:xfrm>
            <a:off x="4173402" y="4258581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701BCC71-065B-4974-9115-733EB8DE8223}"/>
              </a:ext>
            </a:extLst>
          </p:cNvPr>
          <p:cNvSpPr txBox="1"/>
          <p:nvPr/>
        </p:nvSpPr>
        <p:spPr>
          <a:xfrm>
            <a:off x="2973779" y="2131902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C077FCF9-89EB-476A-AFC2-736935182C70}"/>
              </a:ext>
            </a:extLst>
          </p:cNvPr>
          <p:cNvSpPr txBox="1"/>
          <p:nvPr/>
        </p:nvSpPr>
        <p:spPr>
          <a:xfrm>
            <a:off x="9454368" y="2131900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76B4E756-9F89-4F19-812E-D4555E2E6309}"/>
              </a:ext>
            </a:extLst>
          </p:cNvPr>
          <p:cNvSpPr txBox="1"/>
          <p:nvPr/>
        </p:nvSpPr>
        <p:spPr>
          <a:xfrm>
            <a:off x="7915507" y="2131900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EC323A7-56E1-4883-A0C7-F43E032A0F04}"/>
              </a:ext>
            </a:extLst>
          </p:cNvPr>
          <p:cNvCxnSpPr>
            <a:cxnSpLocks/>
          </p:cNvCxnSpPr>
          <p:nvPr/>
        </p:nvCxnSpPr>
        <p:spPr>
          <a:xfrm>
            <a:off x="818207" y="2591418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A2B89BFD-8745-48B1-9CC1-540612EA8040}"/>
              </a:ext>
            </a:extLst>
          </p:cNvPr>
          <p:cNvSpPr txBox="1"/>
          <p:nvPr/>
        </p:nvSpPr>
        <p:spPr>
          <a:xfrm>
            <a:off x="2117580" y="1859340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34</a:t>
            </a:r>
            <a:endParaRPr lang="ja-JP" altLang="en-US" sz="4800" dirty="0"/>
          </a:p>
        </p:txBody>
      </p:sp>
      <p:cxnSp>
        <p:nvCxnSpPr>
          <p:cNvPr id="92" name="直線コネクタ 91">
            <a:extLst>
              <a:ext uri="{FF2B5EF4-FFF2-40B4-BE49-F238E27FC236}">
                <a16:creationId xmlns:a16="http://schemas.microsoft.com/office/drawing/2014/main" id="{EADDB267-58F2-420F-ABD7-A847DDC50658}"/>
              </a:ext>
            </a:extLst>
          </p:cNvPr>
          <p:cNvCxnSpPr>
            <a:cxnSpLocks/>
          </p:cNvCxnSpPr>
          <p:nvPr/>
        </p:nvCxnSpPr>
        <p:spPr>
          <a:xfrm>
            <a:off x="2117580" y="2591418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97A200DF-8E8B-4CAE-B979-0F14ABC97782}"/>
              </a:ext>
            </a:extLst>
          </p:cNvPr>
          <p:cNvSpPr txBox="1"/>
          <p:nvPr/>
        </p:nvSpPr>
        <p:spPr>
          <a:xfrm>
            <a:off x="1390079" y="2175919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20D2958F-7030-43C0-B869-8E506BD950D9}"/>
              </a:ext>
            </a:extLst>
          </p:cNvPr>
          <p:cNvSpPr txBox="1"/>
          <p:nvPr/>
        </p:nvSpPr>
        <p:spPr>
          <a:xfrm>
            <a:off x="6123688" y="1806588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27</a:t>
            </a:r>
            <a:endParaRPr lang="ja-JP" altLang="en-US" sz="4800" dirty="0"/>
          </a:p>
        </p:txBody>
      </p: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F9BED699-B486-4A1C-A9C6-4C864EE0A439}"/>
              </a:ext>
            </a:extLst>
          </p:cNvPr>
          <p:cNvCxnSpPr>
            <a:cxnSpLocks/>
          </p:cNvCxnSpPr>
          <p:nvPr/>
        </p:nvCxnSpPr>
        <p:spPr>
          <a:xfrm>
            <a:off x="6123688" y="2538666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3FC7B073-711C-4B05-B509-E1B1F3C2E0BC}"/>
              </a:ext>
            </a:extLst>
          </p:cNvPr>
          <p:cNvSpPr txBox="1"/>
          <p:nvPr/>
        </p:nvSpPr>
        <p:spPr>
          <a:xfrm>
            <a:off x="7423061" y="1806588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45</a:t>
            </a:r>
            <a:endParaRPr lang="ja-JP" altLang="en-US" sz="4800" dirty="0"/>
          </a:p>
        </p:txBody>
      </p:sp>
      <p:cxnSp>
        <p:nvCxnSpPr>
          <p:cNvPr id="97" name="直線コネクタ 96">
            <a:extLst>
              <a:ext uri="{FF2B5EF4-FFF2-40B4-BE49-F238E27FC236}">
                <a16:creationId xmlns:a16="http://schemas.microsoft.com/office/drawing/2014/main" id="{CAAB7818-F836-46AB-8360-593839D281B8}"/>
              </a:ext>
            </a:extLst>
          </p:cNvPr>
          <p:cNvCxnSpPr>
            <a:cxnSpLocks/>
          </p:cNvCxnSpPr>
          <p:nvPr/>
        </p:nvCxnSpPr>
        <p:spPr>
          <a:xfrm>
            <a:off x="7423061" y="2538666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56AF8FD-A392-4A4F-BDBA-F11D7DBBD943}"/>
              </a:ext>
            </a:extLst>
          </p:cNvPr>
          <p:cNvSpPr txBox="1"/>
          <p:nvPr/>
        </p:nvSpPr>
        <p:spPr>
          <a:xfrm>
            <a:off x="618700" y="627613"/>
            <a:ext cx="110454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</a:t>
            </a:r>
            <a:r>
              <a:rPr lang="ja-JP" altLang="en-US" sz="4400" b="1" i="0" dirty="0">
                <a:solidFill>
                  <a:srgbClr val="454545"/>
                </a:solidFill>
                <a:effectLst/>
                <a:latin typeface="“Lucida Grande”"/>
              </a:rPr>
              <a:t>整数の比</a:t>
            </a:r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にすること</a:t>
            </a:r>
            <a:endParaRPr lang="ja-JP" altLang="en-US" sz="3200" dirty="0"/>
          </a:p>
        </p:txBody>
      </p:sp>
      <p:grpSp>
        <p:nvGrpSpPr>
          <p:cNvPr id="117" name="グループ化 116">
            <a:extLst>
              <a:ext uri="{FF2B5EF4-FFF2-40B4-BE49-F238E27FC236}">
                <a16:creationId xmlns:a16="http://schemas.microsoft.com/office/drawing/2014/main" id="{79F2925D-FDDB-4299-A3A9-BB8CCEDE01AE}"/>
              </a:ext>
            </a:extLst>
          </p:cNvPr>
          <p:cNvGrpSpPr/>
          <p:nvPr/>
        </p:nvGrpSpPr>
        <p:grpSpPr>
          <a:xfrm>
            <a:off x="3675675" y="4131236"/>
            <a:ext cx="1830099" cy="930270"/>
            <a:chOff x="3451655" y="1625172"/>
            <a:chExt cx="1830099" cy="930270"/>
          </a:xfrm>
        </p:grpSpPr>
        <p:sp>
          <p:nvSpPr>
            <p:cNvPr id="118" name="四角形: 角を丸くする 117">
              <a:extLst>
                <a:ext uri="{FF2B5EF4-FFF2-40B4-BE49-F238E27FC236}">
                  <a16:creationId xmlns:a16="http://schemas.microsoft.com/office/drawing/2014/main" id="{52215AEF-A140-4152-82D0-870DB8A115CD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四角形: 角を丸くする 118">
              <a:extLst>
                <a:ext uri="{FF2B5EF4-FFF2-40B4-BE49-F238E27FC236}">
                  <a16:creationId xmlns:a16="http://schemas.microsoft.com/office/drawing/2014/main" id="{6ECE003B-F921-4136-ADFA-F40D006E6F06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0" name="グループ化 119">
            <a:extLst>
              <a:ext uri="{FF2B5EF4-FFF2-40B4-BE49-F238E27FC236}">
                <a16:creationId xmlns:a16="http://schemas.microsoft.com/office/drawing/2014/main" id="{E072BAA3-D15F-4B8D-82F7-1B1E0070E7DD}"/>
              </a:ext>
            </a:extLst>
          </p:cNvPr>
          <p:cNvGrpSpPr/>
          <p:nvPr/>
        </p:nvGrpSpPr>
        <p:grpSpPr>
          <a:xfrm>
            <a:off x="8880809" y="1997616"/>
            <a:ext cx="1830099" cy="930270"/>
            <a:chOff x="3451655" y="1625172"/>
            <a:chExt cx="1830099" cy="930270"/>
          </a:xfrm>
        </p:grpSpPr>
        <p:sp>
          <p:nvSpPr>
            <p:cNvPr id="121" name="四角形: 角を丸くする 120">
              <a:extLst>
                <a:ext uri="{FF2B5EF4-FFF2-40B4-BE49-F238E27FC236}">
                  <a16:creationId xmlns:a16="http://schemas.microsoft.com/office/drawing/2014/main" id="{81BB92E5-A444-4704-A556-0625DB1E3491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四角形: 角を丸くする 121">
              <a:extLst>
                <a:ext uri="{FF2B5EF4-FFF2-40B4-BE49-F238E27FC236}">
                  <a16:creationId xmlns:a16="http://schemas.microsoft.com/office/drawing/2014/main" id="{482194A1-7364-4F8F-89C4-88161DBC7D82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A32788B8-6C7D-4DE8-81E2-5617E368DFFC}"/>
              </a:ext>
            </a:extLst>
          </p:cNvPr>
          <p:cNvSpPr txBox="1"/>
          <p:nvPr/>
        </p:nvSpPr>
        <p:spPr>
          <a:xfrm>
            <a:off x="116854" y="1322914"/>
            <a:ext cx="100552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③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8036300-F791-4653-B2FD-4C0C6E556EE3}"/>
              </a:ext>
            </a:extLst>
          </p:cNvPr>
          <p:cNvSpPr txBox="1"/>
          <p:nvPr/>
        </p:nvSpPr>
        <p:spPr>
          <a:xfrm>
            <a:off x="5519952" y="1288777"/>
            <a:ext cx="100552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④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763A7473-782A-4023-AB6C-403F3B7B5416}"/>
              </a:ext>
            </a:extLst>
          </p:cNvPr>
          <p:cNvSpPr txBox="1"/>
          <p:nvPr/>
        </p:nvSpPr>
        <p:spPr>
          <a:xfrm>
            <a:off x="6684213" y="2145790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12973538-CC81-4409-8147-69E20A6F311C}"/>
              </a:ext>
            </a:extLst>
          </p:cNvPr>
          <p:cNvSpPr txBox="1"/>
          <p:nvPr/>
        </p:nvSpPr>
        <p:spPr>
          <a:xfrm>
            <a:off x="685805" y="3866507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4</a:t>
            </a:r>
          </a:p>
          <a:p>
            <a:r>
              <a:rPr lang="en-US" altLang="ja-JP" sz="4800" dirty="0"/>
              <a:t>12</a:t>
            </a:r>
            <a:endParaRPr lang="ja-JP" altLang="en-US" sz="4800" dirty="0"/>
          </a:p>
        </p:txBody>
      </p: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3C0FF737-CACC-4FA3-9E9F-3D64973BBCE6}"/>
              </a:ext>
            </a:extLst>
          </p:cNvPr>
          <p:cNvCxnSpPr>
            <a:cxnSpLocks/>
          </p:cNvCxnSpPr>
          <p:nvPr/>
        </p:nvCxnSpPr>
        <p:spPr>
          <a:xfrm>
            <a:off x="685806" y="4598585"/>
            <a:ext cx="8142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813ABA54-829E-4CF2-8410-8344022E78AF}"/>
              </a:ext>
            </a:extLst>
          </p:cNvPr>
          <p:cNvCxnSpPr>
            <a:cxnSpLocks/>
          </p:cNvCxnSpPr>
          <p:nvPr/>
        </p:nvCxnSpPr>
        <p:spPr>
          <a:xfrm>
            <a:off x="1985179" y="4598585"/>
            <a:ext cx="756553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D869B94D-3AE0-4794-8420-75E9D752E942}"/>
              </a:ext>
            </a:extLst>
          </p:cNvPr>
          <p:cNvSpPr txBox="1"/>
          <p:nvPr/>
        </p:nvSpPr>
        <p:spPr>
          <a:xfrm>
            <a:off x="1257678" y="4183086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4CD08581-D4A7-4E1F-A54C-B80486826BEB}"/>
              </a:ext>
            </a:extLst>
          </p:cNvPr>
          <p:cNvSpPr txBox="1"/>
          <p:nvPr/>
        </p:nvSpPr>
        <p:spPr>
          <a:xfrm>
            <a:off x="1939740" y="3866507"/>
            <a:ext cx="10340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 9</a:t>
            </a:r>
          </a:p>
          <a:p>
            <a:r>
              <a:rPr lang="en-US" altLang="ja-JP" sz="4800" dirty="0"/>
              <a:t>12</a:t>
            </a:r>
            <a:endParaRPr lang="ja-JP" altLang="en-US" sz="4800" dirty="0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69FCD669-86C8-4E8D-B8DB-D1648B014802}"/>
              </a:ext>
            </a:extLst>
          </p:cNvPr>
          <p:cNvSpPr txBox="1"/>
          <p:nvPr/>
        </p:nvSpPr>
        <p:spPr>
          <a:xfrm>
            <a:off x="2536701" y="3535861"/>
            <a:ext cx="142090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×12</a:t>
            </a:r>
            <a:endParaRPr lang="ja-JP" altLang="en-US" sz="4000" b="1" dirty="0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C2B1EA9D-65B2-49E8-974E-98280F8456F9}"/>
              </a:ext>
            </a:extLst>
          </p:cNvPr>
          <p:cNvSpPr txBox="1"/>
          <p:nvPr/>
        </p:nvSpPr>
        <p:spPr>
          <a:xfrm>
            <a:off x="2923507" y="4194938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AF13C1FA-4DDF-4631-96B0-4E2A5049DBBC}"/>
              </a:ext>
            </a:extLst>
          </p:cNvPr>
          <p:cNvSpPr txBox="1"/>
          <p:nvPr/>
        </p:nvSpPr>
        <p:spPr>
          <a:xfrm>
            <a:off x="3817758" y="4232846"/>
            <a:ext cx="16834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</a:t>
            </a:r>
            <a:r>
              <a:rPr lang="ja-JP" altLang="en-US" sz="4800" dirty="0"/>
              <a:t>　</a:t>
            </a:r>
            <a:r>
              <a:rPr lang="en-US" altLang="ja-JP" sz="4800" dirty="0"/>
              <a:t>9</a:t>
            </a:r>
            <a:endParaRPr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657420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6" grpId="0"/>
      <p:bldP spid="87" grpId="0"/>
      <p:bldP spid="89" grpId="0"/>
      <p:bldP spid="90" grpId="0"/>
      <p:bldP spid="91" grpId="0"/>
      <p:bldP spid="93" grpId="0"/>
      <p:bldP spid="94" grpId="0"/>
      <p:bldP spid="96" grpId="0"/>
      <p:bldP spid="57" grpId="0"/>
      <p:bldP spid="58" grpId="0"/>
      <p:bldP spid="59" grpId="0"/>
      <p:bldP spid="60" grpId="0"/>
      <p:bldP spid="64" grpId="0"/>
      <p:bldP spid="66" grpId="0"/>
      <p:bldP spid="68" grpId="0"/>
      <p:bldP spid="69" grpId="0"/>
      <p:bldP spid="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A3650F6-D558-4B1C-B6F0-79B6BFAF47DC}"/>
              </a:ext>
            </a:extLst>
          </p:cNvPr>
          <p:cNvSpPr txBox="1"/>
          <p:nvPr/>
        </p:nvSpPr>
        <p:spPr>
          <a:xfrm>
            <a:off x="1104940" y="558506"/>
            <a:ext cx="24326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00B050"/>
                </a:solidFill>
              </a:rPr>
              <a:t>けんくん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D78F93E-A74C-4882-A379-EACA9BE58CFC}"/>
              </a:ext>
            </a:extLst>
          </p:cNvPr>
          <p:cNvSpPr txBox="1"/>
          <p:nvPr/>
        </p:nvSpPr>
        <p:spPr>
          <a:xfrm>
            <a:off x="3824252" y="576301"/>
            <a:ext cx="45373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00B050"/>
                </a:solidFill>
              </a:rPr>
              <a:t>ひきざんしてみた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96E89EA-FF89-42DC-ACB7-7E7A435729A2}"/>
              </a:ext>
            </a:extLst>
          </p:cNvPr>
          <p:cNvSpPr txBox="1"/>
          <p:nvPr/>
        </p:nvSpPr>
        <p:spPr>
          <a:xfrm>
            <a:off x="5918907" y="4128339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AFAABF4-175C-4DA6-91E6-96E760881CFA}"/>
              </a:ext>
            </a:extLst>
          </p:cNvPr>
          <p:cNvSpPr txBox="1"/>
          <p:nvPr/>
        </p:nvSpPr>
        <p:spPr>
          <a:xfrm>
            <a:off x="5918907" y="4692122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C314A02-DAE3-4D9C-9215-A4ADDA25628C}"/>
              </a:ext>
            </a:extLst>
          </p:cNvPr>
          <p:cNvSpPr txBox="1"/>
          <p:nvPr/>
        </p:nvSpPr>
        <p:spPr>
          <a:xfrm>
            <a:off x="5918907" y="5300880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CA50860-4529-4FA4-ABAE-32D13E346A06}"/>
              </a:ext>
            </a:extLst>
          </p:cNvPr>
          <p:cNvSpPr txBox="1"/>
          <p:nvPr/>
        </p:nvSpPr>
        <p:spPr>
          <a:xfrm>
            <a:off x="5918907" y="5894070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㋓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05655B8-00FF-4B43-AD9B-6A156C39A177}"/>
              </a:ext>
            </a:extLst>
          </p:cNvPr>
          <p:cNvSpPr txBox="1"/>
          <p:nvPr/>
        </p:nvSpPr>
        <p:spPr>
          <a:xfrm>
            <a:off x="7197567" y="4120421"/>
            <a:ext cx="347864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 </a:t>
            </a:r>
            <a:r>
              <a:rPr lang="en-US" altLang="ja-JP" sz="4000" b="1" dirty="0"/>
              <a:t>50</a:t>
            </a:r>
            <a:r>
              <a:rPr lang="ja-JP" altLang="en-US" sz="4000" b="1" dirty="0"/>
              <a:t>−</a:t>
            </a:r>
            <a:r>
              <a:rPr lang="en-US" altLang="ja-JP" sz="4000" b="1" dirty="0"/>
              <a:t>20</a:t>
            </a:r>
            <a:r>
              <a:rPr lang="ja-JP" altLang="en-US" sz="4000" b="1" dirty="0"/>
              <a:t>＝</a:t>
            </a:r>
            <a:r>
              <a:rPr lang="en-US" altLang="ja-JP" sz="4000" b="1" dirty="0"/>
              <a:t>30</a:t>
            </a:r>
            <a:endParaRPr lang="ja-JP" altLang="en-US" sz="4000" b="1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111E6AF2-CF5F-478B-9EA4-26DC49E1A993}"/>
              </a:ext>
            </a:extLst>
          </p:cNvPr>
          <p:cNvSpPr txBox="1"/>
          <p:nvPr/>
        </p:nvSpPr>
        <p:spPr>
          <a:xfrm>
            <a:off x="7331121" y="4683746"/>
            <a:ext cx="347864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50</a:t>
            </a:r>
            <a:r>
              <a:rPr lang="ja-JP" altLang="en-US" sz="4000" b="1" dirty="0"/>
              <a:t>−</a:t>
            </a:r>
            <a:r>
              <a:rPr lang="en-US" altLang="ja-JP" sz="4000" b="1" dirty="0"/>
              <a:t>10</a:t>
            </a:r>
            <a:r>
              <a:rPr lang="ja-JP" altLang="en-US" sz="4000" b="1" dirty="0"/>
              <a:t>＝</a:t>
            </a:r>
            <a:r>
              <a:rPr lang="en-US" altLang="ja-JP" sz="4000" b="1" dirty="0"/>
              <a:t>40</a:t>
            </a:r>
            <a:endParaRPr lang="ja-JP" altLang="en-US" sz="4000" b="1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1A81F8F3-0D45-46D1-B2ED-70D69020FE12}"/>
              </a:ext>
            </a:extLst>
          </p:cNvPr>
          <p:cNvSpPr txBox="1"/>
          <p:nvPr/>
        </p:nvSpPr>
        <p:spPr>
          <a:xfrm>
            <a:off x="7039309" y="5318812"/>
            <a:ext cx="442993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100</a:t>
            </a:r>
            <a:r>
              <a:rPr lang="ja-JP" altLang="en-US" sz="4000" b="1" dirty="0"/>
              <a:t>−</a:t>
            </a:r>
            <a:r>
              <a:rPr lang="en-US" altLang="ja-JP" sz="4000" b="1" dirty="0"/>
              <a:t>60</a:t>
            </a:r>
            <a:r>
              <a:rPr lang="ja-JP" altLang="en-US" sz="4000" b="1" dirty="0"/>
              <a:t>＝</a:t>
            </a:r>
            <a:r>
              <a:rPr lang="en-US" altLang="ja-JP" sz="4000" b="1" dirty="0"/>
              <a:t>40</a:t>
            </a:r>
            <a:endParaRPr lang="ja-JP" altLang="en-US" sz="4000" b="1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20A14B0C-EB53-4B0A-B01F-E235D9A1B36A}"/>
              </a:ext>
            </a:extLst>
          </p:cNvPr>
          <p:cNvSpPr txBox="1"/>
          <p:nvPr/>
        </p:nvSpPr>
        <p:spPr>
          <a:xfrm>
            <a:off x="6988784" y="5894070"/>
            <a:ext cx="40475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200</a:t>
            </a:r>
            <a:r>
              <a:rPr lang="ja-JP" altLang="en-US" sz="4000" b="1" dirty="0"/>
              <a:t>−</a:t>
            </a:r>
            <a:r>
              <a:rPr lang="en-US" altLang="ja-JP" sz="4000" b="1" dirty="0"/>
              <a:t> 80</a:t>
            </a:r>
            <a:r>
              <a:rPr lang="ja-JP" altLang="en-US" sz="4000" b="1" dirty="0"/>
              <a:t>＝</a:t>
            </a:r>
            <a:r>
              <a:rPr lang="en-US" altLang="ja-JP" sz="4000" b="1" dirty="0"/>
              <a:t>120</a:t>
            </a:r>
            <a:endParaRPr lang="ja-JP" altLang="en-US" sz="4000" b="1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142AAAD7-CA95-4FFC-9BD4-10B34BE5490C}"/>
              </a:ext>
            </a:extLst>
          </p:cNvPr>
          <p:cNvSpPr txBox="1"/>
          <p:nvPr/>
        </p:nvSpPr>
        <p:spPr>
          <a:xfrm>
            <a:off x="3824252" y="1146596"/>
            <a:ext cx="72152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00B050"/>
                </a:solidFill>
              </a:rPr>
              <a:t>㋑と㋒が同じあまさだと思う</a:t>
            </a:r>
          </a:p>
        </p:txBody>
      </p:sp>
      <p:pic>
        <p:nvPicPr>
          <p:cNvPr id="43" name="図 42">
            <a:extLst>
              <a:ext uri="{FF2B5EF4-FFF2-40B4-BE49-F238E27FC236}">
                <a16:creationId xmlns:a16="http://schemas.microsoft.com/office/drawing/2014/main" id="{F313A4AF-BCD1-4805-9855-0E416A7DCB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43" y="4176478"/>
            <a:ext cx="580706" cy="1718066"/>
          </a:xfrm>
          <a:prstGeom prst="rect">
            <a:avLst/>
          </a:prstGeom>
        </p:spPr>
      </p:pic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E7AA5F4A-7D8E-4E8F-9AD0-56EBE07479DC}"/>
              </a:ext>
            </a:extLst>
          </p:cNvPr>
          <p:cNvSpPr txBox="1"/>
          <p:nvPr/>
        </p:nvSpPr>
        <p:spPr>
          <a:xfrm>
            <a:off x="122316" y="3648029"/>
            <a:ext cx="51049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カルピス</a:t>
            </a:r>
            <a:r>
              <a:rPr lang="en-US" altLang="ja-JP" sz="3600" b="1" dirty="0"/>
              <a:t>(</a:t>
            </a:r>
            <a:r>
              <a:rPr lang="ja-JP" altLang="en-US" sz="3600" b="1" dirty="0"/>
              <a:t>杯</a:t>
            </a:r>
            <a:r>
              <a:rPr lang="en-US" altLang="ja-JP" sz="3600" b="1" dirty="0"/>
              <a:t>)</a:t>
            </a:r>
            <a:r>
              <a:rPr lang="ja-JP" altLang="en-US" sz="3600" b="1" dirty="0"/>
              <a:t>　水</a:t>
            </a:r>
            <a:r>
              <a:rPr lang="en-US" altLang="ja-JP" sz="3600" b="1" dirty="0"/>
              <a:t>(</a:t>
            </a:r>
            <a:r>
              <a:rPr lang="ja-JP" altLang="en-US" sz="3600" b="1" dirty="0"/>
              <a:t>杯</a:t>
            </a:r>
            <a:r>
              <a:rPr lang="en-US" altLang="ja-JP" sz="3600" b="1" dirty="0"/>
              <a:t>)</a:t>
            </a:r>
            <a:endParaRPr lang="ja-JP" altLang="en-US" sz="3600" b="1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82D145-59C0-4072-8DD9-AAD8E789322C}"/>
              </a:ext>
            </a:extLst>
          </p:cNvPr>
          <p:cNvSpPr txBox="1"/>
          <p:nvPr/>
        </p:nvSpPr>
        <p:spPr>
          <a:xfrm>
            <a:off x="1608371" y="4145530"/>
            <a:ext cx="2925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20</a:t>
            </a:r>
            <a:r>
              <a:rPr lang="ja-JP" altLang="en-US" sz="4000" b="1" dirty="0"/>
              <a:t>　　</a:t>
            </a:r>
            <a:r>
              <a:rPr lang="en-US" altLang="ja-JP" sz="4000" b="1" dirty="0"/>
              <a:t>  50</a:t>
            </a:r>
            <a:endParaRPr lang="ja-JP" altLang="en-US" sz="4000" b="1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E603EB95-D3CE-41C2-9E21-8BF81E98E443}"/>
              </a:ext>
            </a:extLst>
          </p:cNvPr>
          <p:cNvSpPr txBox="1"/>
          <p:nvPr/>
        </p:nvSpPr>
        <p:spPr>
          <a:xfrm>
            <a:off x="1593747" y="4735897"/>
            <a:ext cx="28977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</a:t>
            </a:r>
            <a:r>
              <a:rPr lang="ja-JP" altLang="en-US" sz="4000" b="1" dirty="0"/>
              <a:t>　　  </a:t>
            </a:r>
            <a:r>
              <a:rPr lang="en-US" altLang="ja-JP" sz="4000" b="1" dirty="0"/>
              <a:t>50</a:t>
            </a:r>
            <a:endParaRPr lang="ja-JP" altLang="en-US" sz="4000" b="1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5087C153-E1A2-419F-94D5-070021148A0F}"/>
              </a:ext>
            </a:extLst>
          </p:cNvPr>
          <p:cNvSpPr txBox="1"/>
          <p:nvPr/>
        </p:nvSpPr>
        <p:spPr>
          <a:xfrm>
            <a:off x="1308173" y="5280201"/>
            <a:ext cx="31812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  60</a:t>
            </a:r>
            <a:r>
              <a:rPr lang="ja-JP" altLang="en-US" sz="4000" b="1" dirty="0"/>
              <a:t>　    </a:t>
            </a:r>
            <a:r>
              <a:rPr lang="en-US" altLang="ja-JP" sz="4000" b="1" dirty="0"/>
              <a:t>100</a:t>
            </a:r>
            <a:endParaRPr lang="ja-JP" altLang="en-US" sz="4000" b="1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38FE374A-333A-47A2-8319-DEBB6005A2C2}"/>
              </a:ext>
            </a:extLst>
          </p:cNvPr>
          <p:cNvSpPr txBox="1"/>
          <p:nvPr/>
        </p:nvSpPr>
        <p:spPr>
          <a:xfrm>
            <a:off x="781920" y="4095328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670A948F-FCD5-454E-8603-9621FD2E146F}"/>
              </a:ext>
            </a:extLst>
          </p:cNvPr>
          <p:cNvSpPr txBox="1"/>
          <p:nvPr/>
        </p:nvSpPr>
        <p:spPr>
          <a:xfrm>
            <a:off x="737355" y="4721145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AAC1E6C3-FA76-4E8E-88E4-F5F3528AACE2}"/>
              </a:ext>
            </a:extLst>
          </p:cNvPr>
          <p:cNvSpPr txBox="1"/>
          <p:nvPr/>
        </p:nvSpPr>
        <p:spPr>
          <a:xfrm>
            <a:off x="737355" y="5284238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5E322BD2-DAA8-490B-9661-783C8F1F1BD2}"/>
              </a:ext>
            </a:extLst>
          </p:cNvPr>
          <p:cNvSpPr txBox="1"/>
          <p:nvPr/>
        </p:nvSpPr>
        <p:spPr>
          <a:xfrm>
            <a:off x="737355" y="5894070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㋓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AA9BFD29-11F0-4511-A3E7-AC9D0C8FFE21}"/>
              </a:ext>
            </a:extLst>
          </p:cNvPr>
          <p:cNvSpPr txBox="1"/>
          <p:nvPr/>
        </p:nvSpPr>
        <p:spPr>
          <a:xfrm>
            <a:off x="1331486" y="5902315"/>
            <a:ext cx="30463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  80</a:t>
            </a:r>
            <a:r>
              <a:rPr lang="ja-JP" altLang="en-US" sz="4000" b="1" dirty="0"/>
              <a:t>　　</a:t>
            </a:r>
            <a:r>
              <a:rPr lang="en-US" altLang="ja-JP" sz="4000" b="1" dirty="0"/>
              <a:t>200</a:t>
            </a:r>
            <a:endParaRPr lang="ja-JP" altLang="en-US" sz="40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813EDBB-662D-4471-8B82-65603DFC9D82}"/>
              </a:ext>
            </a:extLst>
          </p:cNvPr>
          <p:cNvSpPr txBox="1"/>
          <p:nvPr/>
        </p:nvSpPr>
        <p:spPr>
          <a:xfrm>
            <a:off x="189134" y="57815"/>
            <a:ext cx="70381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　同じあまさのカルピスは？　</a:t>
            </a:r>
            <a:endParaRPr lang="ja-JP" altLang="en-US" sz="3600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4DBFDB5-46A9-4B76-B321-CFC3DFF36845}"/>
              </a:ext>
            </a:extLst>
          </p:cNvPr>
          <p:cNvSpPr txBox="1"/>
          <p:nvPr/>
        </p:nvSpPr>
        <p:spPr>
          <a:xfrm>
            <a:off x="3393528" y="1723323"/>
            <a:ext cx="822111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0070C0"/>
                </a:solidFill>
              </a:rPr>
              <a:t>あまさが同じということは，カルピスと水の割合が同じということだね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A343561C-8565-4514-99EE-7901AE7C8542}"/>
              </a:ext>
            </a:extLst>
          </p:cNvPr>
          <p:cNvSpPr txBox="1"/>
          <p:nvPr/>
        </p:nvSpPr>
        <p:spPr>
          <a:xfrm>
            <a:off x="976207" y="1705074"/>
            <a:ext cx="25962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0070C0"/>
                </a:solidFill>
              </a:rPr>
              <a:t>れんくん　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03103EF-99AB-4367-910B-8918B8A2A99C}"/>
              </a:ext>
            </a:extLst>
          </p:cNvPr>
          <p:cNvSpPr txBox="1"/>
          <p:nvPr/>
        </p:nvSpPr>
        <p:spPr>
          <a:xfrm>
            <a:off x="71856" y="2843839"/>
            <a:ext cx="3146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FFC000"/>
                </a:solidFill>
              </a:rPr>
              <a:t>ひかりちゃん　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E9C94593-362B-41E6-BF37-50FAFF8F9C99}"/>
              </a:ext>
            </a:extLst>
          </p:cNvPr>
          <p:cNvSpPr txBox="1"/>
          <p:nvPr/>
        </p:nvSpPr>
        <p:spPr>
          <a:xfrm>
            <a:off x="3077309" y="2832929"/>
            <a:ext cx="9042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FFC000"/>
                </a:solidFill>
              </a:rPr>
              <a:t>４つとも水</a:t>
            </a:r>
            <a:r>
              <a:rPr lang="en-US" altLang="ja-JP" sz="3600" b="1" dirty="0">
                <a:solidFill>
                  <a:srgbClr val="FFC000"/>
                </a:solidFill>
              </a:rPr>
              <a:t>50</a:t>
            </a:r>
            <a:r>
              <a:rPr lang="ja-JP" altLang="en-US" sz="3600" b="1" dirty="0">
                <a:solidFill>
                  <a:srgbClr val="FFC000"/>
                </a:solidFill>
              </a:rPr>
              <a:t>で考えたらいいんじゃないの</a:t>
            </a:r>
          </a:p>
        </p:txBody>
      </p:sp>
    </p:spTree>
    <p:extLst>
      <p:ext uri="{BB962C8B-B14F-4D97-AF65-F5344CB8AC3E}">
        <p14:creationId xmlns:p14="http://schemas.microsoft.com/office/powerpoint/2010/main" val="1076126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24" grpId="0"/>
      <p:bldP spid="30" grpId="0"/>
      <p:bldP spid="33" grpId="0"/>
      <p:bldP spid="28" grpId="0"/>
      <p:bldP spid="29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2800" dirty="0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D70D7AD0-F5FE-4EDC-B314-C73369E775F5}"/>
              </a:ext>
            </a:extLst>
          </p:cNvPr>
          <p:cNvSpPr txBox="1"/>
          <p:nvPr/>
        </p:nvSpPr>
        <p:spPr>
          <a:xfrm>
            <a:off x="2194484" y="2137193"/>
            <a:ext cx="205115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8</a:t>
            </a:r>
            <a:r>
              <a:rPr lang="ja-JP" altLang="en-US" sz="4800" dirty="0"/>
              <a:t>：</a:t>
            </a:r>
            <a:r>
              <a:rPr lang="en-US" altLang="ja-JP" sz="4800" dirty="0"/>
              <a:t>12</a:t>
            </a:r>
            <a:endParaRPr lang="ja-JP" altLang="en-US" sz="4800" dirty="0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4D0B8523-6C92-4AA6-BA96-C032304DD595}"/>
              </a:ext>
            </a:extLst>
          </p:cNvPr>
          <p:cNvSpPr txBox="1"/>
          <p:nvPr/>
        </p:nvSpPr>
        <p:spPr>
          <a:xfrm>
            <a:off x="5360922" y="2137191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46AB3585-5F1C-4780-9043-AADF39C4C3BF}"/>
              </a:ext>
            </a:extLst>
          </p:cNvPr>
          <p:cNvSpPr txBox="1"/>
          <p:nvPr/>
        </p:nvSpPr>
        <p:spPr>
          <a:xfrm>
            <a:off x="4185812" y="2137192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01DC112-4E32-4306-B223-516CEDB6BCF5}"/>
              </a:ext>
            </a:extLst>
          </p:cNvPr>
          <p:cNvSpPr txBox="1"/>
          <p:nvPr/>
        </p:nvSpPr>
        <p:spPr>
          <a:xfrm>
            <a:off x="2262952" y="4450533"/>
            <a:ext cx="289806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270</a:t>
            </a:r>
            <a:r>
              <a:rPr lang="ja-JP" altLang="en-US" sz="4800" dirty="0"/>
              <a:t>：</a:t>
            </a:r>
            <a:r>
              <a:rPr lang="en-US" altLang="ja-JP" sz="4800" dirty="0"/>
              <a:t>180</a:t>
            </a:r>
            <a:endParaRPr lang="ja-JP" altLang="en-US" sz="4800" dirty="0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CBDFBD25-28C7-49C6-B3BE-AD8ABFCD1D94}"/>
              </a:ext>
            </a:extLst>
          </p:cNvPr>
          <p:cNvSpPr txBox="1"/>
          <p:nvPr/>
        </p:nvSpPr>
        <p:spPr>
          <a:xfrm>
            <a:off x="6276298" y="4450531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6CC14CF9-44E1-4890-8873-4FED5ABED9DC}"/>
              </a:ext>
            </a:extLst>
          </p:cNvPr>
          <p:cNvSpPr txBox="1"/>
          <p:nvPr/>
        </p:nvSpPr>
        <p:spPr>
          <a:xfrm>
            <a:off x="5101188" y="4450532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56AF8FD-A392-4A4F-BDBA-F11D7DBBD943}"/>
              </a:ext>
            </a:extLst>
          </p:cNvPr>
          <p:cNvSpPr txBox="1"/>
          <p:nvPr/>
        </p:nvSpPr>
        <p:spPr>
          <a:xfrm>
            <a:off x="618700" y="627613"/>
            <a:ext cx="110454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比をできるだけ小さな整数の比にすること</a:t>
            </a:r>
            <a:endParaRPr lang="ja-JP" altLang="en-US" sz="3200" dirty="0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46D9CBF2-4DB3-4C6E-AF64-746200D82737}"/>
              </a:ext>
            </a:extLst>
          </p:cNvPr>
          <p:cNvGrpSpPr/>
          <p:nvPr/>
        </p:nvGrpSpPr>
        <p:grpSpPr>
          <a:xfrm>
            <a:off x="4863195" y="2037918"/>
            <a:ext cx="1830099" cy="930270"/>
            <a:chOff x="3451655" y="1625172"/>
            <a:chExt cx="1830099" cy="930270"/>
          </a:xfrm>
        </p:grpSpPr>
        <p:sp>
          <p:nvSpPr>
            <p:cNvPr id="105" name="四角形: 角を丸くする 104">
              <a:extLst>
                <a:ext uri="{FF2B5EF4-FFF2-40B4-BE49-F238E27FC236}">
                  <a16:creationId xmlns:a16="http://schemas.microsoft.com/office/drawing/2014/main" id="{41964810-7B5D-4132-A18D-77E34295C2E3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四角形: 角を丸くする 106">
              <a:extLst>
                <a:ext uri="{FF2B5EF4-FFF2-40B4-BE49-F238E27FC236}">
                  <a16:creationId xmlns:a16="http://schemas.microsoft.com/office/drawing/2014/main" id="{D0EFE26C-BB84-4C8C-A79F-1E3A2E9AFC8F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AFB285E1-12C7-4913-9EDF-E600F1072381}"/>
              </a:ext>
            </a:extLst>
          </p:cNvPr>
          <p:cNvGrpSpPr/>
          <p:nvPr/>
        </p:nvGrpSpPr>
        <p:grpSpPr>
          <a:xfrm>
            <a:off x="5725649" y="4344318"/>
            <a:ext cx="1830099" cy="930270"/>
            <a:chOff x="3451655" y="1625172"/>
            <a:chExt cx="1830099" cy="930270"/>
          </a:xfrm>
        </p:grpSpPr>
        <p:sp>
          <p:nvSpPr>
            <p:cNvPr id="109" name="四角形: 角を丸くする 108">
              <a:extLst>
                <a:ext uri="{FF2B5EF4-FFF2-40B4-BE49-F238E27FC236}">
                  <a16:creationId xmlns:a16="http://schemas.microsoft.com/office/drawing/2014/main" id="{8025FDC9-B19B-4006-A482-FA44FF8C616A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" name="四角形: 角を丸くする 109">
              <a:extLst>
                <a:ext uri="{FF2B5EF4-FFF2-40B4-BE49-F238E27FC236}">
                  <a16:creationId xmlns:a16="http://schemas.microsoft.com/office/drawing/2014/main" id="{ECB54620-14C1-4068-A70A-911A9B4B01B2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C5D4CD14-A6E1-44A4-9EF6-634536EF1C64}"/>
              </a:ext>
            </a:extLst>
          </p:cNvPr>
          <p:cNvSpPr txBox="1"/>
          <p:nvPr/>
        </p:nvSpPr>
        <p:spPr>
          <a:xfrm>
            <a:off x="3779257" y="1576470"/>
            <a:ext cx="10903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÷4</a:t>
            </a:r>
            <a:endParaRPr lang="ja-JP" altLang="en-US" sz="4000" b="1" dirty="0"/>
          </a:p>
        </p:txBody>
      </p: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0CC072DB-8974-4887-B062-C4EF06A7BFA8}"/>
              </a:ext>
            </a:extLst>
          </p:cNvPr>
          <p:cNvSpPr txBox="1"/>
          <p:nvPr/>
        </p:nvSpPr>
        <p:spPr>
          <a:xfrm>
            <a:off x="4042933" y="3860722"/>
            <a:ext cx="24140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÷10÷9</a:t>
            </a:r>
            <a:endParaRPr lang="ja-JP" altLang="en-US" sz="40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05A00AB9-567D-4EFD-9005-74C93410D43C}"/>
              </a:ext>
            </a:extLst>
          </p:cNvPr>
          <p:cNvSpPr txBox="1"/>
          <p:nvPr/>
        </p:nvSpPr>
        <p:spPr>
          <a:xfrm>
            <a:off x="950656" y="2200114"/>
            <a:ext cx="9028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①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86E27C61-7EA7-4316-A4A3-BF9A85C353C3}"/>
              </a:ext>
            </a:extLst>
          </p:cNvPr>
          <p:cNvSpPr txBox="1"/>
          <p:nvPr/>
        </p:nvSpPr>
        <p:spPr>
          <a:xfrm>
            <a:off x="984972" y="4465065"/>
            <a:ext cx="9028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②</a:t>
            </a:r>
          </a:p>
        </p:txBody>
      </p:sp>
    </p:spTree>
    <p:extLst>
      <p:ext uri="{BB962C8B-B14F-4D97-AF65-F5344CB8AC3E}">
        <p14:creationId xmlns:p14="http://schemas.microsoft.com/office/powerpoint/2010/main" val="260659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  <p:bldP spid="72" grpId="0"/>
      <p:bldP spid="76" grpId="0"/>
      <p:bldP spid="77" grpId="0"/>
      <p:bldP spid="78" grpId="0"/>
      <p:bldP spid="126" grpId="0"/>
      <p:bldP spid="127" grpId="0"/>
      <p:bldP spid="57" grpId="0"/>
      <p:bldP spid="58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2800" dirty="0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2012E6C9-70F5-4196-AAC5-8D99C528F317}"/>
              </a:ext>
            </a:extLst>
          </p:cNvPr>
          <p:cNvSpPr txBox="1"/>
          <p:nvPr/>
        </p:nvSpPr>
        <p:spPr>
          <a:xfrm>
            <a:off x="3386300" y="2492774"/>
            <a:ext cx="271882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0.9</a:t>
            </a:r>
            <a:r>
              <a:rPr lang="ja-JP" altLang="en-US" sz="4800" dirty="0"/>
              <a:t>：</a:t>
            </a:r>
            <a:r>
              <a:rPr lang="en-US" altLang="ja-JP" sz="4800" dirty="0"/>
              <a:t>7.2</a:t>
            </a:r>
            <a:endParaRPr lang="ja-JP" altLang="en-US" sz="4800" dirty="0"/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420D2EB0-BA4A-4BDC-9299-6360E1D1479A}"/>
              </a:ext>
            </a:extLst>
          </p:cNvPr>
          <p:cNvSpPr txBox="1"/>
          <p:nvPr/>
        </p:nvSpPr>
        <p:spPr>
          <a:xfrm>
            <a:off x="9744530" y="2476429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F96E3176-C254-4052-8145-65E55BB45851}"/>
              </a:ext>
            </a:extLst>
          </p:cNvPr>
          <p:cNvSpPr txBox="1"/>
          <p:nvPr/>
        </p:nvSpPr>
        <p:spPr>
          <a:xfrm>
            <a:off x="5741379" y="2492775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2B2988B8-52D1-43F7-B9E2-0CDE89B473F7}"/>
              </a:ext>
            </a:extLst>
          </p:cNvPr>
          <p:cNvSpPr txBox="1"/>
          <p:nvPr/>
        </p:nvSpPr>
        <p:spPr>
          <a:xfrm>
            <a:off x="3475795" y="5063476"/>
            <a:ext cx="21472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6</a:t>
            </a:r>
            <a:r>
              <a:rPr lang="ja-JP" altLang="en-US" sz="4800" dirty="0"/>
              <a:t>：</a:t>
            </a:r>
            <a:r>
              <a:rPr lang="en-US" altLang="ja-JP" sz="4800" dirty="0"/>
              <a:t>4.2</a:t>
            </a:r>
            <a:endParaRPr lang="ja-JP" altLang="en-US" sz="4800" dirty="0"/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56AF8FD-A392-4A4F-BDBA-F11D7DBBD943}"/>
              </a:ext>
            </a:extLst>
          </p:cNvPr>
          <p:cNvSpPr txBox="1"/>
          <p:nvPr/>
        </p:nvSpPr>
        <p:spPr>
          <a:xfrm>
            <a:off x="573262" y="823945"/>
            <a:ext cx="110454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比をできるだけ小さな整数の比にすること</a:t>
            </a:r>
            <a:endParaRPr lang="ja-JP" altLang="en-US" sz="3200" dirty="0"/>
          </a:p>
        </p:txBody>
      </p:sp>
      <p:grpSp>
        <p:nvGrpSpPr>
          <p:cNvPr id="114" name="グループ化 113">
            <a:extLst>
              <a:ext uri="{FF2B5EF4-FFF2-40B4-BE49-F238E27FC236}">
                <a16:creationId xmlns:a16="http://schemas.microsoft.com/office/drawing/2014/main" id="{FB3E030D-08B9-4E83-8523-4F6842D581C2}"/>
              </a:ext>
            </a:extLst>
          </p:cNvPr>
          <p:cNvGrpSpPr/>
          <p:nvPr/>
        </p:nvGrpSpPr>
        <p:grpSpPr>
          <a:xfrm>
            <a:off x="9253168" y="2385954"/>
            <a:ext cx="1830099" cy="930270"/>
            <a:chOff x="3451655" y="1625172"/>
            <a:chExt cx="1830099" cy="930270"/>
          </a:xfrm>
        </p:grpSpPr>
        <p:sp>
          <p:nvSpPr>
            <p:cNvPr id="115" name="四角形: 角を丸くする 114">
              <a:extLst>
                <a:ext uri="{FF2B5EF4-FFF2-40B4-BE49-F238E27FC236}">
                  <a16:creationId xmlns:a16="http://schemas.microsoft.com/office/drawing/2014/main" id="{5F6F5289-9C6E-4E13-BD08-494405C38972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四角形: 角を丸くする 115">
              <a:extLst>
                <a:ext uri="{FF2B5EF4-FFF2-40B4-BE49-F238E27FC236}">
                  <a16:creationId xmlns:a16="http://schemas.microsoft.com/office/drawing/2014/main" id="{288F4FFA-1E3E-4098-B47F-A5790435A10D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8" name="テキスト ボックス 127">
            <a:extLst>
              <a:ext uri="{FF2B5EF4-FFF2-40B4-BE49-F238E27FC236}">
                <a16:creationId xmlns:a16="http://schemas.microsoft.com/office/drawing/2014/main" id="{8F6A6C84-5FE9-4A5A-8201-B8C81936CA55}"/>
              </a:ext>
            </a:extLst>
          </p:cNvPr>
          <p:cNvSpPr txBox="1"/>
          <p:nvPr/>
        </p:nvSpPr>
        <p:spPr>
          <a:xfrm>
            <a:off x="5394265" y="1658318"/>
            <a:ext cx="14217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×10</a:t>
            </a:r>
            <a:endParaRPr lang="ja-JP" altLang="en-US" sz="40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10A4CD9D-8622-420A-BCC9-64CC7E0B575D}"/>
              </a:ext>
            </a:extLst>
          </p:cNvPr>
          <p:cNvSpPr txBox="1"/>
          <p:nvPr/>
        </p:nvSpPr>
        <p:spPr>
          <a:xfrm>
            <a:off x="1426429" y="2409239"/>
            <a:ext cx="9028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③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08E89244-A59C-4CB4-BBC0-F756F57E1AAF}"/>
              </a:ext>
            </a:extLst>
          </p:cNvPr>
          <p:cNvSpPr txBox="1"/>
          <p:nvPr/>
        </p:nvSpPr>
        <p:spPr>
          <a:xfrm>
            <a:off x="1427320" y="5125115"/>
            <a:ext cx="9028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④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BCE26E5B-6B5F-4376-8943-E18A6AB6D120}"/>
              </a:ext>
            </a:extLst>
          </p:cNvPr>
          <p:cNvSpPr txBox="1"/>
          <p:nvPr/>
        </p:nvSpPr>
        <p:spPr>
          <a:xfrm>
            <a:off x="6891967" y="2514671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DD130FC5-E128-4974-BB5A-761328EBCA1A}"/>
              </a:ext>
            </a:extLst>
          </p:cNvPr>
          <p:cNvGrpSpPr/>
          <p:nvPr/>
        </p:nvGrpSpPr>
        <p:grpSpPr>
          <a:xfrm>
            <a:off x="6433778" y="2407922"/>
            <a:ext cx="1927797" cy="930270"/>
            <a:chOff x="3451655" y="1625172"/>
            <a:chExt cx="1927797" cy="930270"/>
          </a:xfrm>
        </p:grpSpPr>
        <p:sp>
          <p:nvSpPr>
            <p:cNvPr id="62" name="四角形: 角を丸くする 61">
              <a:extLst>
                <a:ext uri="{FF2B5EF4-FFF2-40B4-BE49-F238E27FC236}">
                  <a16:creationId xmlns:a16="http://schemas.microsoft.com/office/drawing/2014/main" id="{4104887D-8BAE-4841-9B8E-ADEDD036507D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四角形: 角を丸くする 62">
              <a:extLst>
                <a:ext uri="{FF2B5EF4-FFF2-40B4-BE49-F238E27FC236}">
                  <a16:creationId xmlns:a16="http://schemas.microsoft.com/office/drawing/2014/main" id="{511B3EBC-CC85-497A-9BEE-16B031B45AB7}"/>
                </a:ext>
              </a:extLst>
            </p:cNvPr>
            <p:cNvSpPr/>
            <p:nvPr/>
          </p:nvSpPr>
          <p:spPr>
            <a:xfrm>
              <a:off x="4554253" y="1625172"/>
              <a:ext cx="825199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F51DA6D0-67B9-4C30-AC71-8BED1D666FAD}"/>
              </a:ext>
            </a:extLst>
          </p:cNvPr>
          <p:cNvSpPr txBox="1"/>
          <p:nvPr/>
        </p:nvSpPr>
        <p:spPr>
          <a:xfrm>
            <a:off x="8374664" y="2485227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F5F39FCF-A888-42C8-A531-111962215E08}"/>
              </a:ext>
            </a:extLst>
          </p:cNvPr>
          <p:cNvSpPr txBox="1"/>
          <p:nvPr/>
        </p:nvSpPr>
        <p:spPr>
          <a:xfrm>
            <a:off x="8707798" y="1676210"/>
            <a:ext cx="109073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÷9</a:t>
            </a:r>
            <a:endParaRPr lang="ja-JP" altLang="en-US" sz="4000" b="1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B1540ED2-E268-4785-B4DF-91F4CE94D33B}"/>
              </a:ext>
            </a:extLst>
          </p:cNvPr>
          <p:cNvSpPr txBox="1"/>
          <p:nvPr/>
        </p:nvSpPr>
        <p:spPr>
          <a:xfrm>
            <a:off x="5394265" y="4355590"/>
            <a:ext cx="14217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×10</a:t>
            </a:r>
            <a:endParaRPr lang="ja-JP" altLang="en-US" sz="4000" b="1" dirty="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ABA6E69-DC5A-4681-A757-4BE82561F601}"/>
              </a:ext>
            </a:extLst>
          </p:cNvPr>
          <p:cNvSpPr txBox="1"/>
          <p:nvPr/>
        </p:nvSpPr>
        <p:spPr>
          <a:xfrm>
            <a:off x="8460312" y="4214388"/>
            <a:ext cx="109073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÷6</a:t>
            </a:r>
            <a:endParaRPr lang="ja-JP" altLang="en-US" sz="4000" b="1" dirty="0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904D6AE9-F8F9-47D0-A435-A5C6C463AA58}"/>
              </a:ext>
            </a:extLst>
          </p:cNvPr>
          <p:cNvSpPr txBox="1"/>
          <p:nvPr/>
        </p:nvSpPr>
        <p:spPr>
          <a:xfrm>
            <a:off x="9413953" y="5016436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CDB3147A-2C4A-4619-8BBE-55865E7F4E1E}"/>
              </a:ext>
            </a:extLst>
          </p:cNvPr>
          <p:cNvSpPr txBox="1"/>
          <p:nvPr/>
        </p:nvSpPr>
        <p:spPr>
          <a:xfrm>
            <a:off x="5198983" y="5063476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B49F2736-61BC-4A74-891F-A25D1BCD82D8}"/>
              </a:ext>
            </a:extLst>
          </p:cNvPr>
          <p:cNvSpPr txBox="1"/>
          <p:nvPr/>
        </p:nvSpPr>
        <p:spPr>
          <a:xfrm>
            <a:off x="6561390" y="5054678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6A69D894-2B9C-42C9-8D66-58BD8E9AD9F1}"/>
              </a:ext>
            </a:extLst>
          </p:cNvPr>
          <p:cNvGrpSpPr/>
          <p:nvPr/>
        </p:nvGrpSpPr>
        <p:grpSpPr>
          <a:xfrm>
            <a:off x="5879958" y="4964203"/>
            <a:ext cx="2152535" cy="930270"/>
            <a:chOff x="3261585" y="1625172"/>
            <a:chExt cx="2152535" cy="930270"/>
          </a:xfrm>
        </p:grpSpPr>
        <p:sp>
          <p:nvSpPr>
            <p:cNvPr id="102" name="四角形: 角を丸くする 101">
              <a:extLst>
                <a:ext uri="{FF2B5EF4-FFF2-40B4-BE49-F238E27FC236}">
                  <a16:creationId xmlns:a16="http://schemas.microsoft.com/office/drawing/2014/main" id="{61E38E2F-5858-4E84-B28A-2577C3C91A10}"/>
                </a:ext>
              </a:extLst>
            </p:cNvPr>
            <p:cNvSpPr/>
            <p:nvPr/>
          </p:nvSpPr>
          <p:spPr>
            <a:xfrm>
              <a:off x="3261585" y="1632112"/>
              <a:ext cx="917572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四角形: 角を丸くする 102">
              <a:extLst>
                <a:ext uri="{FF2B5EF4-FFF2-40B4-BE49-F238E27FC236}">
                  <a16:creationId xmlns:a16="http://schemas.microsoft.com/office/drawing/2014/main" id="{E2D3C54A-74D1-421E-94EC-D256BA561BFF}"/>
                </a:ext>
              </a:extLst>
            </p:cNvPr>
            <p:cNvSpPr/>
            <p:nvPr/>
          </p:nvSpPr>
          <p:spPr>
            <a:xfrm>
              <a:off x="4554253" y="1625172"/>
              <a:ext cx="859867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4FA369FC-7A0B-41EF-A526-3DAE8D11308F}"/>
              </a:ext>
            </a:extLst>
          </p:cNvPr>
          <p:cNvSpPr txBox="1"/>
          <p:nvPr/>
        </p:nvSpPr>
        <p:spPr>
          <a:xfrm>
            <a:off x="7947604" y="5016436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6DC0B56D-C5D4-4F5A-B243-7267449C573B}"/>
              </a:ext>
            </a:extLst>
          </p:cNvPr>
          <p:cNvSpPr txBox="1"/>
          <p:nvPr/>
        </p:nvSpPr>
        <p:spPr>
          <a:xfrm>
            <a:off x="6523915" y="2474692"/>
            <a:ext cx="58232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9</a:t>
            </a:r>
            <a:endParaRPr lang="ja-JP" altLang="en-US" sz="5400" b="1" dirty="0"/>
          </a:p>
        </p:txBody>
      </p: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3F28FFA0-E01D-441F-B570-B966BC15ADBC}"/>
              </a:ext>
            </a:extLst>
          </p:cNvPr>
          <p:cNvSpPr txBox="1"/>
          <p:nvPr/>
        </p:nvSpPr>
        <p:spPr>
          <a:xfrm>
            <a:off x="7458961" y="2455003"/>
            <a:ext cx="118782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/>
              <a:t>72</a:t>
            </a:r>
            <a:endParaRPr lang="ja-JP" altLang="en-US" sz="5400" b="1" dirty="0"/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53EFD2BF-AE03-470C-8FD5-41AFAF2DE0AF}"/>
              </a:ext>
            </a:extLst>
          </p:cNvPr>
          <p:cNvSpPr txBox="1"/>
          <p:nvPr/>
        </p:nvSpPr>
        <p:spPr>
          <a:xfrm>
            <a:off x="9325753" y="2436217"/>
            <a:ext cx="58232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1</a:t>
            </a:r>
            <a:endParaRPr lang="ja-JP" altLang="en-US" sz="5400" b="1" dirty="0"/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19157EDB-2BE0-4964-8F16-57B9DD965D15}"/>
              </a:ext>
            </a:extLst>
          </p:cNvPr>
          <p:cNvSpPr txBox="1"/>
          <p:nvPr/>
        </p:nvSpPr>
        <p:spPr>
          <a:xfrm>
            <a:off x="10429747" y="2446607"/>
            <a:ext cx="7275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/>
              <a:t>8</a:t>
            </a:r>
            <a:endParaRPr lang="ja-JP" altLang="en-US" sz="5400" b="1" dirty="0"/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97E8F53D-B87B-4A6F-B631-F7F2C1534153}"/>
              </a:ext>
            </a:extLst>
          </p:cNvPr>
          <p:cNvSpPr txBox="1"/>
          <p:nvPr/>
        </p:nvSpPr>
        <p:spPr>
          <a:xfrm>
            <a:off x="5880764" y="5032782"/>
            <a:ext cx="101120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60</a:t>
            </a:r>
            <a:endParaRPr lang="ja-JP" altLang="en-US" sz="5400" b="1" dirty="0"/>
          </a:p>
        </p:txBody>
      </p:sp>
      <p:sp>
        <p:nvSpPr>
          <p:cNvPr id="135" name="テキスト ボックス 134">
            <a:extLst>
              <a:ext uri="{FF2B5EF4-FFF2-40B4-BE49-F238E27FC236}">
                <a16:creationId xmlns:a16="http://schemas.microsoft.com/office/drawing/2014/main" id="{23D79B30-8A69-446C-B36E-31BC5DDD732E}"/>
              </a:ext>
            </a:extLst>
          </p:cNvPr>
          <p:cNvSpPr txBox="1"/>
          <p:nvPr/>
        </p:nvSpPr>
        <p:spPr>
          <a:xfrm>
            <a:off x="7111604" y="5017761"/>
            <a:ext cx="118782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42</a:t>
            </a:r>
            <a:endParaRPr lang="ja-JP" altLang="en-US" sz="5400" b="1" dirty="0"/>
          </a:p>
        </p:txBody>
      </p:sp>
      <p:grpSp>
        <p:nvGrpSpPr>
          <p:cNvPr id="138" name="グループ化 137">
            <a:extLst>
              <a:ext uri="{FF2B5EF4-FFF2-40B4-BE49-F238E27FC236}">
                <a16:creationId xmlns:a16="http://schemas.microsoft.com/office/drawing/2014/main" id="{3A5160CB-0F05-4A19-8EBE-6CE0FDBE6703}"/>
              </a:ext>
            </a:extLst>
          </p:cNvPr>
          <p:cNvGrpSpPr/>
          <p:nvPr/>
        </p:nvGrpSpPr>
        <p:grpSpPr>
          <a:xfrm>
            <a:off x="8668262" y="4890168"/>
            <a:ext cx="2152535" cy="930270"/>
            <a:chOff x="3261585" y="1625172"/>
            <a:chExt cx="2152535" cy="930270"/>
          </a:xfrm>
        </p:grpSpPr>
        <p:sp>
          <p:nvSpPr>
            <p:cNvPr id="139" name="四角形: 角を丸くする 138">
              <a:extLst>
                <a:ext uri="{FF2B5EF4-FFF2-40B4-BE49-F238E27FC236}">
                  <a16:creationId xmlns:a16="http://schemas.microsoft.com/office/drawing/2014/main" id="{4FB97071-FBCB-4A49-A597-BADC68BAD38F}"/>
                </a:ext>
              </a:extLst>
            </p:cNvPr>
            <p:cNvSpPr/>
            <p:nvPr/>
          </p:nvSpPr>
          <p:spPr>
            <a:xfrm>
              <a:off x="3261585" y="1632112"/>
              <a:ext cx="917572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" name="四角形: 角を丸くする 139">
              <a:extLst>
                <a:ext uri="{FF2B5EF4-FFF2-40B4-BE49-F238E27FC236}">
                  <a16:creationId xmlns:a16="http://schemas.microsoft.com/office/drawing/2014/main" id="{632BEE37-0A6B-4789-9420-2F06E3D27D5A}"/>
                </a:ext>
              </a:extLst>
            </p:cNvPr>
            <p:cNvSpPr/>
            <p:nvPr/>
          </p:nvSpPr>
          <p:spPr>
            <a:xfrm>
              <a:off x="4554253" y="1625172"/>
              <a:ext cx="859867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6" name="テキスト ボックス 135">
            <a:extLst>
              <a:ext uri="{FF2B5EF4-FFF2-40B4-BE49-F238E27FC236}">
                <a16:creationId xmlns:a16="http://schemas.microsoft.com/office/drawing/2014/main" id="{D24A59EF-76B0-4881-BFCB-D1A21788F43E}"/>
              </a:ext>
            </a:extLst>
          </p:cNvPr>
          <p:cNvSpPr txBox="1"/>
          <p:nvPr/>
        </p:nvSpPr>
        <p:spPr>
          <a:xfrm>
            <a:off x="8666789" y="4949932"/>
            <a:ext cx="9860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10</a:t>
            </a:r>
            <a:endParaRPr lang="ja-JP" altLang="en-US" sz="5400" b="1" dirty="0"/>
          </a:p>
        </p:txBody>
      </p:sp>
      <p:sp>
        <p:nvSpPr>
          <p:cNvPr id="137" name="テキスト ボックス 136">
            <a:extLst>
              <a:ext uri="{FF2B5EF4-FFF2-40B4-BE49-F238E27FC236}">
                <a16:creationId xmlns:a16="http://schemas.microsoft.com/office/drawing/2014/main" id="{522153FF-2E25-4D55-928C-62C09E7C5E14}"/>
              </a:ext>
            </a:extLst>
          </p:cNvPr>
          <p:cNvSpPr txBox="1"/>
          <p:nvPr/>
        </p:nvSpPr>
        <p:spPr>
          <a:xfrm>
            <a:off x="10117375" y="4971143"/>
            <a:ext cx="7275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5400" b="1" dirty="0"/>
              <a:t>7</a:t>
            </a:r>
            <a:endParaRPr lang="ja-JP" alt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2372629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0" grpId="0"/>
      <p:bldP spid="81" grpId="0"/>
      <p:bldP spid="82" grpId="0"/>
      <p:bldP spid="128" grpId="0"/>
      <p:bldP spid="57" grpId="0"/>
      <p:bldP spid="58" grpId="0"/>
      <p:bldP spid="60" grpId="0"/>
      <p:bldP spid="64" grpId="0"/>
      <p:bldP spid="65" grpId="0"/>
      <p:bldP spid="66" grpId="0"/>
      <p:bldP spid="67" grpId="0"/>
      <p:bldP spid="68" grpId="0"/>
      <p:bldP spid="69" grpId="0"/>
      <p:bldP spid="88" grpId="0"/>
      <p:bldP spid="104" grpId="0"/>
      <p:bldP spid="130" grpId="0"/>
      <p:bldP spid="131" grpId="0"/>
      <p:bldP spid="132" grpId="0"/>
      <p:bldP spid="133" grpId="0"/>
      <p:bldP spid="134" grpId="0"/>
      <p:bldP spid="135" grpId="0"/>
      <p:bldP spid="136" grpId="0"/>
      <p:bldP spid="137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2800" dirty="0"/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EEA6E887-F611-4E02-BB3E-7703735AEBA5}"/>
              </a:ext>
            </a:extLst>
          </p:cNvPr>
          <p:cNvSpPr txBox="1"/>
          <p:nvPr/>
        </p:nvSpPr>
        <p:spPr>
          <a:xfrm>
            <a:off x="1146601" y="1717943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13</a:t>
            </a:r>
            <a:endParaRPr lang="ja-JP" altLang="en-US" sz="4800" dirty="0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AD24D2D0-CE95-4C33-9535-15987F9D070F}"/>
              </a:ext>
            </a:extLst>
          </p:cNvPr>
          <p:cNvSpPr txBox="1"/>
          <p:nvPr/>
        </p:nvSpPr>
        <p:spPr>
          <a:xfrm>
            <a:off x="4477283" y="1990504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701BCC71-065B-4974-9115-733EB8DE8223}"/>
              </a:ext>
            </a:extLst>
          </p:cNvPr>
          <p:cNvSpPr txBox="1"/>
          <p:nvPr/>
        </p:nvSpPr>
        <p:spPr>
          <a:xfrm>
            <a:off x="3302173" y="1990505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C077FCF9-89EB-476A-AFC2-736935182C70}"/>
              </a:ext>
            </a:extLst>
          </p:cNvPr>
          <p:cNvSpPr txBox="1"/>
          <p:nvPr/>
        </p:nvSpPr>
        <p:spPr>
          <a:xfrm>
            <a:off x="9782762" y="1990503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76B4E756-9F89-4F19-812E-D4555E2E6309}"/>
              </a:ext>
            </a:extLst>
          </p:cNvPr>
          <p:cNvSpPr txBox="1"/>
          <p:nvPr/>
        </p:nvSpPr>
        <p:spPr>
          <a:xfrm>
            <a:off x="8243901" y="1990503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EC323A7-56E1-4883-A0C7-F43E032A0F04}"/>
              </a:ext>
            </a:extLst>
          </p:cNvPr>
          <p:cNvCxnSpPr>
            <a:cxnSpLocks/>
          </p:cNvCxnSpPr>
          <p:nvPr/>
        </p:nvCxnSpPr>
        <p:spPr>
          <a:xfrm>
            <a:off x="1146601" y="2450021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A2B89BFD-8745-48B1-9CC1-540612EA8040}"/>
              </a:ext>
            </a:extLst>
          </p:cNvPr>
          <p:cNvSpPr txBox="1"/>
          <p:nvPr/>
        </p:nvSpPr>
        <p:spPr>
          <a:xfrm>
            <a:off x="2445974" y="1717943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34</a:t>
            </a:r>
            <a:endParaRPr lang="ja-JP" altLang="en-US" sz="4800" dirty="0"/>
          </a:p>
        </p:txBody>
      </p:sp>
      <p:cxnSp>
        <p:nvCxnSpPr>
          <p:cNvPr id="92" name="直線コネクタ 91">
            <a:extLst>
              <a:ext uri="{FF2B5EF4-FFF2-40B4-BE49-F238E27FC236}">
                <a16:creationId xmlns:a16="http://schemas.microsoft.com/office/drawing/2014/main" id="{EADDB267-58F2-420F-ABD7-A847DDC50658}"/>
              </a:ext>
            </a:extLst>
          </p:cNvPr>
          <p:cNvCxnSpPr>
            <a:cxnSpLocks/>
          </p:cNvCxnSpPr>
          <p:nvPr/>
        </p:nvCxnSpPr>
        <p:spPr>
          <a:xfrm>
            <a:off x="2445974" y="2450021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97A200DF-8E8B-4CAE-B979-0F14ABC97782}"/>
              </a:ext>
            </a:extLst>
          </p:cNvPr>
          <p:cNvSpPr txBox="1"/>
          <p:nvPr/>
        </p:nvSpPr>
        <p:spPr>
          <a:xfrm>
            <a:off x="1718473" y="2034522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20D2958F-7030-43C0-B869-8E506BD950D9}"/>
              </a:ext>
            </a:extLst>
          </p:cNvPr>
          <p:cNvSpPr txBox="1"/>
          <p:nvPr/>
        </p:nvSpPr>
        <p:spPr>
          <a:xfrm>
            <a:off x="6452082" y="1665191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27</a:t>
            </a:r>
            <a:endParaRPr lang="ja-JP" altLang="en-US" sz="4800" dirty="0"/>
          </a:p>
        </p:txBody>
      </p: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F9BED699-B486-4A1C-A9C6-4C864EE0A439}"/>
              </a:ext>
            </a:extLst>
          </p:cNvPr>
          <p:cNvCxnSpPr>
            <a:cxnSpLocks/>
          </p:cNvCxnSpPr>
          <p:nvPr/>
        </p:nvCxnSpPr>
        <p:spPr>
          <a:xfrm>
            <a:off x="6452082" y="2397269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3FC7B073-711C-4B05-B509-E1B1F3C2E0BC}"/>
              </a:ext>
            </a:extLst>
          </p:cNvPr>
          <p:cNvSpPr txBox="1"/>
          <p:nvPr/>
        </p:nvSpPr>
        <p:spPr>
          <a:xfrm>
            <a:off x="7751455" y="1665191"/>
            <a:ext cx="58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45</a:t>
            </a:r>
            <a:endParaRPr lang="ja-JP" altLang="en-US" sz="4800" dirty="0"/>
          </a:p>
        </p:txBody>
      </p:sp>
      <p:cxnSp>
        <p:nvCxnSpPr>
          <p:cNvPr id="97" name="直線コネクタ 96">
            <a:extLst>
              <a:ext uri="{FF2B5EF4-FFF2-40B4-BE49-F238E27FC236}">
                <a16:creationId xmlns:a16="http://schemas.microsoft.com/office/drawing/2014/main" id="{CAAB7818-F836-46AB-8360-593839D281B8}"/>
              </a:ext>
            </a:extLst>
          </p:cNvPr>
          <p:cNvCxnSpPr>
            <a:cxnSpLocks/>
          </p:cNvCxnSpPr>
          <p:nvPr/>
        </p:nvCxnSpPr>
        <p:spPr>
          <a:xfrm>
            <a:off x="7751455" y="2397269"/>
            <a:ext cx="58313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56AF8FD-A392-4A4F-BDBA-F11D7DBBD943}"/>
              </a:ext>
            </a:extLst>
          </p:cNvPr>
          <p:cNvSpPr txBox="1"/>
          <p:nvPr/>
        </p:nvSpPr>
        <p:spPr>
          <a:xfrm>
            <a:off x="618700" y="627613"/>
            <a:ext cx="110454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比をできるだけ小さな整数の比にすること</a:t>
            </a:r>
            <a:endParaRPr lang="ja-JP" altLang="en-US" sz="3200" dirty="0"/>
          </a:p>
        </p:txBody>
      </p:sp>
      <p:grpSp>
        <p:nvGrpSpPr>
          <p:cNvPr id="117" name="グループ化 116">
            <a:extLst>
              <a:ext uri="{FF2B5EF4-FFF2-40B4-BE49-F238E27FC236}">
                <a16:creationId xmlns:a16="http://schemas.microsoft.com/office/drawing/2014/main" id="{79F2925D-FDDB-4299-A3A9-BB8CCEDE01AE}"/>
              </a:ext>
            </a:extLst>
          </p:cNvPr>
          <p:cNvGrpSpPr/>
          <p:nvPr/>
        </p:nvGrpSpPr>
        <p:grpSpPr>
          <a:xfrm>
            <a:off x="3979556" y="1863159"/>
            <a:ext cx="1830099" cy="930270"/>
            <a:chOff x="3451655" y="1625172"/>
            <a:chExt cx="1830099" cy="930270"/>
          </a:xfrm>
        </p:grpSpPr>
        <p:sp>
          <p:nvSpPr>
            <p:cNvPr id="118" name="四角形: 角を丸くする 117">
              <a:extLst>
                <a:ext uri="{FF2B5EF4-FFF2-40B4-BE49-F238E27FC236}">
                  <a16:creationId xmlns:a16="http://schemas.microsoft.com/office/drawing/2014/main" id="{52215AEF-A140-4152-82D0-870DB8A115CD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四角形: 角を丸くする 118">
              <a:extLst>
                <a:ext uri="{FF2B5EF4-FFF2-40B4-BE49-F238E27FC236}">
                  <a16:creationId xmlns:a16="http://schemas.microsoft.com/office/drawing/2014/main" id="{6ECE003B-F921-4136-ADFA-F40D006E6F06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0" name="グループ化 119">
            <a:extLst>
              <a:ext uri="{FF2B5EF4-FFF2-40B4-BE49-F238E27FC236}">
                <a16:creationId xmlns:a16="http://schemas.microsoft.com/office/drawing/2014/main" id="{E072BAA3-D15F-4B8D-82F7-1B1E0070E7DD}"/>
              </a:ext>
            </a:extLst>
          </p:cNvPr>
          <p:cNvGrpSpPr/>
          <p:nvPr/>
        </p:nvGrpSpPr>
        <p:grpSpPr>
          <a:xfrm>
            <a:off x="9209203" y="1856219"/>
            <a:ext cx="1830099" cy="930270"/>
            <a:chOff x="3451655" y="1625172"/>
            <a:chExt cx="1830099" cy="930270"/>
          </a:xfrm>
        </p:grpSpPr>
        <p:sp>
          <p:nvSpPr>
            <p:cNvPr id="121" name="四角形: 角を丸くする 120">
              <a:extLst>
                <a:ext uri="{FF2B5EF4-FFF2-40B4-BE49-F238E27FC236}">
                  <a16:creationId xmlns:a16="http://schemas.microsoft.com/office/drawing/2014/main" id="{81BB92E5-A444-4704-A556-0625DB1E3491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四角形: 角を丸くする 121">
              <a:extLst>
                <a:ext uri="{FF2B5EF4-FFF2-40B4-BE49-F238E27FC236}">
                  <a16:creationId xmlns:a16="http://schemas.microsoft.com/office/drawing/2014/main" id="{482194A1-7364-4F8F-89C4-88161DBC7D82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22506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6" grpId="0"/>
      <p:bldP spid="87" grpId="0"/>
      <p:bldP spid="89" grpId="0"/>
      <p:bldP spid="90" grpId="0"/>
      <p:bldP spid="91" grpId="0"/>
      <p:bldP spid="93" grpId="0"/>
      <p:bldP spid="94" grpId="0"/>
      <p:bldP spid="96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6794E1E-3716-4505-A751-B16983479EDB}"/>
              </a:ext>
            </a:extLst>
          </p:cNvPr>
          <p:cNvSpPr txBox="1"/>
          <p:nvPr/>
        </p:nvSpPr>
        <p:spPr>
          <a:xfrm>
            <a:off x="112822" y="65527"/>
            <a:ext cx="5152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比を簡単にする</a:t>
            </a:r>
            <a:endParaRPr lang="ja-JP" altLang="en-US" sz="2800" dirty="0"/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89621B6B-38E7-44A8-B321-FC9337B9418F}"/>
              </a:ext>
            </a:extLst>
          </p:cNvPr>
          <p:cNvSpPr txBox="1"/>
          <p:nvPr/>
        </p:nvSpPr>
        <p:spPr>
          <a:xfrm>
            <a:off x="2766468" y="3189647"/>
            <a:ext cx="386266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0.225</a:t>
            </a:r>
            <a:r>
              <a:rPr lang="ja-JP" altLang="en-US" sz="4800" dirty="0"/>
              <a:t>：</a:t>
            </a:r>
            <a:r>
              <a:rPr lang="en-US" altLang="ja-JP" sz="4800" dirty="0"/>
              <a:t>0.05</a:t>
            </a:r>
            <a:endParaRPr lang="ja-JP" altLang="en-US" sz="4800" dirty="0"/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D2987B3B-6E86-4FFA-8C1D-9CD43BF9ED57}"/>
              </a:ext>
            </a:extLst>
          </p:cNvPr>
          <p:cNvSpPr txBox="1"/>
          <p:nvPr/>
        </p:nvSpPr>
        <p:spPr>
          <a:xfrm>
            <a:off x="7265278" y="3208198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：</a:t>
            </a:r>
            <a:endParaRPr lang="ja-JP" altLang="en-US" sz="4800" dirty="0">
              <a:latin typeface="Brush Script Std" panose="03060802040607070404" pitchFamily="66" charset="0"/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664B646A-9953-437B-B3F0-A43F6C3EC04A}"/>
              </a:ext>
            </a:extLst>
          </p:cNvPr>
          <p:cNvSpPr txBox="1"/>
          <p:nvPr/>
        </p:nvSpPr>
        <p:spPr>
          <a:xfrm>
            <a:off x="6090168" y="3208199"/>
            <a:ext cx="7275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＝</a:t>
            </a: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56AF8FD-A392-4A4F-BDBA-F11D7DBBD943}"/>
              </a:ext>
            </a:extLst>
          </p:cNvPr>
          <p:cNvSpPr txBox="1"/>
          <p:nvPr/>
        </p:nvSpPr>
        <p:spPr>
          <a:xfrm>
            <a:off x="618700" y="627613"/>
            <a:ext cx="110454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454545"/>
                </a:solidFill>
                <a:effectLst/>
                <a:latin typeface="“Lucida Grande”"/>
              </a:rPr>
              <a:t>比をできるだけ小さな整数の比にすること</a:t>
            </a:r>
            <a:endParaRPr lang="ja-JP" altLang="en-US" sz="3200" dirty="0"/>
          </a:p>
        </p:txBody>
      </p:sp>
      <p:grpSp>
        <p:nvGrpSpPr>
          <p:cNvPr id="123" name="グループ化 122">
            <a:extLst>
              <a:ext uri="{FF2B5EF4-FFF2-40B4-BE49-F238E27FC236}">
                <a16:creationId xmlns:a16="http://schemas.microsoft.com/office/drawing/2014/main" id="{87C41744-C166-4014-AE5D-57B61C1D8898}"/>
              </a:ext>
            </a:extLst>
          </p:cNvPr>
          <p:cNvGrpSpPr/>
          <p:nvPr/>
        </p:nvGrpSpPr>
        <p:grpSpPr>
          <a:xfrm>
            <a:off x="6749561" y="3081204"/>
            <a:ext cx="1830099" cy="930270"/>
            <a:chOff x="3451655" y="1625172"/>
            <a:chExt cx="1830099" cy="930270"/>
          </a:xfrm>
        </p:grpSpPr>
        <p:sp>
          <p:nvSpPr>
            <p:cNvPr id="124" name="四角形: 角を丸くする 123">
              <a:extLst>
                <a:ext uri="{FF2B5EF4-FFF2-40B4-BE49-F238E27FC236}">
                  <a16:creationId xmlns:a16="http://schemas.microsoft.com/office/drawing/2014/main" id="{AD31128F-6924-4D9A-8F97-F780FCEB62F1}"/>
                </a:ext>
              </a:extLst>
            </p:cNvPr>
            <p:cNvSpPr/>
            <p:nvPr/>
          </p:nvSpPr>
          <p:spPr>
            <a:xfrm>
              <a:off x="3451655" y="163211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四角形: 角を丸くする 124">
              <a:extLst>
                <a:ext uri="{FF2B5EF4-FFF2-40B4-BE49-F238E27FC236}">
                  <a16:creationId xmlns:a16="http://schemas.microsoft.com/office/drawing/2014/main" id="{BDBC2490-AC78-4CD4-9226-160D6AD80E8D}"/>
                </a:ext>
              </a:extLst>
            </p:cNvPr>
            <p:cNvSpPr/>
            <p:nvPr/>
          </p:nvSpPr>
          <p:spPr>
            <a:xfrm>
              <a:off x="4554253" y="1625172"/>
              <a:ext cx="727501" cy="92333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78285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  <p:bldP spid="100" grpId="0"/>
      <p:bldP spid="101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2047063-A4FF-4F41-B4F0-6F72CAA5205B}"/>
              </a:ext>
            </a:extLst>
          </p:cNvPr>
          <p:cNvSpPr txBox="1"/>
          <p:nvPr/>
        </p:nvSpPr>
        <p:spPr>
          <a:xfrm>
            <a:off x="573262" y="463997"/>
            <a:ext cx="1104547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 dirty="0"/>
              <a:t>50</a:t>
            </a:r>
            <a:r>
              <a:rPr lang="ja-JP" altLang="en-US" sz="3200" dirty="0"/>
              <a:t>㎝と</a:t>
            </a:r>
            <a:r>
              <a:rPr lang="en-US" altLang="ja-JP" sz="3200" dirty="0"/>
              <a:t>150</a:t>
            </a:r>
            <a:r>
              <a:rPr lang="ja-JP" altLang="en-US" sz="3200" dirty="0"/>
              <a:t>㎝の棒を真っすぐに立てて，かげの長さをはかったら，それぞれ，</a:t>
            </a:r>
            <a:r>
              <a:rPr lang="en-US" altLang="ja-JP" sz="3200" dirty="0"/>
              <a:t>40</a:t>
            </a:r>
            <a:r>
              <a:rPr lang="ja-JP" altLang="en-US" sz="3200" dirty="0"/>
              <a:t>㎝，</a:t>
            </a:r>
            <a:r>
              <a:rPr lang="en-US" altLang="ja-JP" sz="3200" dirty="0"/>
              <a:t>120</a:t>
            </a:r>
            <a:r>
              <a:rPr lang="ja-JP" altLang="en-US" sz="3200" dirty="0"/>
              <a:t>㎝でした。</a:t>
            </a:r>
            <a:endParaRPr lang="en-US" altLang="ja-JP" sz="3200" dirty="0"/>
          </a:p>
          <a:p>
            <a:r>
              <a:rPr lang="ja-JP" altLang="en-US" sz="3200" dirty="0"/>
              <a:t>　それぞれの棒について，かげの長さと棒の長さの比を調べてみましょう。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174609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A4C1F6B-0982-4CDB-822C-3C559D352BE9}"/>
              </a:ext>
            </a:extLst>
          </p:cNvPr>
          <p:cNvSpPr/>
          <p:nvPr/>
        </p:nvSpPr>
        <p:spPr>
          <a:xfrm>
            <a:off x="9135207" y="3918462"/>
            <a:ext cx="703385" cy="1440000"/>
          </a:xfrm>
          <a:prstGeom prst="rect">
            <a:avLst/>
          </a:prstGeom>
          <a:solidFill>
            <a:srgbClr val="ABE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AB46AE6-32C8-4E89-8987-351C13832AAE}"/>
              </a:ext>
            </a:extLst>
          </p:cNvPr>
          <p:cNvSpPr/>
          <p:nvPr/>
        </p:nvSpPr>
        <p:spPr>
          <a:xfrm>
            <a:off x="10078914" y="1758462"/>
            <a:ext cx="703385" cy="3600000"/>
          </a:xfrm>
          <a:prstGeom prst="rect">
            <a:avLst/>
          </a:prstGeom>
          <a:solidFill>
            <a:srgbClr val="00B0F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1AFAB4E-BFF5-410F-A9C9-52D9A2C7968D}"/>
              </a:ext>
            </a:extLst>
          </p:cNvPr>
          <p:cNvSpPr/>
          <p:nvPr/>
        </p:nvSpPr>
        <p:spPr>
          <a:xfrm>
            <a:off x="6729045" y="3918462"/>
            <a:ext cx="703385" cy="1440000"/>
          </a:xfrm>
          <a:prstGeom prst="rect">
            <a:avLst/>
          </a:prstGeom>
          <a:solidFill>
            <a:srgbClr val="ABE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F5263BB-C5ED-422E-B061-B94CD8E62808}"/>
              </a:ext>
            </a:extLst>
          </p:cNvPr>
          <p:cNvSpPr/>
          <p:nvPr/>
        </p:nvSpPr>
        <p:spPr>
          <a:xfrm>
            <a:off x="7672752" y="1758462"/>
            <a:ext cx="703385" cy="3600000"/>
          </a:xfrm>
          <a:prstGeom prst="rect">
            <a:avLst/>
          </a:prstGeom>
          <a:solidFill>
            <a:srgbClr val="00B0F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CDA7EDC-40F3-4C30-BAB7-91E0F7436B53}"/>
              </a:ext>
            </a:extLst>
          </p:cNvPr>
          <p:cNvSpPr/>
          <p:nvPr/>
        </p:nvSpPr>
        <p:spPr>
          <a:xfrm>
            <a:off x="4447442" y="3918462"/>
            <a:ext cx="703385" cy="1440000"/>
          </a:xfrm>
          <a:prstGeom prst="rect">
            <a:avLst/>
          </a:prstGeom>
          <a:solidFill>
            <a:srgbClr val="ABE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68DD209-69C0-431D-81C9-20BB7DD425BA}"/>
              </a:ext>
            </a:extLst>
          </p:cNvPr>
          <p:cNvSpPr/>
          <p:nvPr/>
        </p:nvSpPr>
        <p:spPr>
          <a:xfrm>
            <a:off x="5391149" y="1758462"/>
            <a:ext cx="703385" cy="3600000"/>
          </a:xfrm>
          <a:prstGeom prst="rect">
            <a:avLst/>
          </a:prstGeom>
          <a:solidFill>
            <a:srgbClr val="00B0F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12F7AA6-5CA9-45C0-BD0C-7C75C068A814}"/>
              </a:ext>
            </a:extLst>
          </p:cNvPr>
          <p:cNvSpPr/>
          <p:nvPr/>
        </p:nvSpPr>
        <p:spPr>
          <a:xfrm>
            <a:off x="2165839" y="3918462"/>
            <a:ext cx="703385" cy="1440000"/>
          </a:xfrm>
          <a:prstGeom prst="rect">
            <a:avLst/>
          </a:prstGeom>
          <a:solidFill>
            <a:srgbClr val="ABE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61A77AF-24F5-4D92-8FE6-CA05F3553812}"/>
              </a:ext>
            </a:extLst>
          </p:cNvPr>
          <p:cNvSpPr/>
          <p:nvPr/>
        </p:nvSpPr>
        <p:spPr>
          <a:xfrm>
            <a:off x="3109546" y="1758462"/>
            <a:ext cx="703385" cy="3600000"/>
          </a:xfrm>
          <a:prstGeom prst="rect">
            <a:avLst/>
          </a:prstGeom>
          <a:solidFill>
            <a:srgbClr val="00B0F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831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A3650F6-D558-4B1C-B6F0-79B6BFAF47DC}"/>
              </a:ext>
            </a:extLst>
          </p:cNvPr>
          <p:cNvSpPr txBox="1"/>
          <p:nvPr/>
        </p:nvSpPr>
        <p:spPr>
          <a:xfrm>
            <a:off x="1104940" y="558506"/>
            <a:ext cx="24326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00B050"/>
                </a:solidFill>
              </a:rPr>
              <a:t>けんくん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D78F93E-A74C-4882-A379-EACA9BE58CFC}"/>
              </a:ext>
            </a:extLst>
          </p:cNvPr>
          <p:cNvSpPr txBox="1"/>
          <p:nvPr/>
        </p:nvSpPr>
        <p:spPr>
          <a:xfrm>
            <a:off x="3824252" y="576301"/>
            <a:ext cx="45373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00B050"/>
                </a:solidFill>
              </a:rPr>
              <a:t>ひきざんしてみた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96E89EA-FF89-42DC-ACB7-7E7A435729A2}"/>
              </a:ext>
            </a:extLst>
          </p:cNvPr>
          <p:cNvSpPr txBox="1"/>
          <p:nvPr/>
        </p:nvSpPr>
        <p:spPr>
          <a:xfrm>
            <a:off x="5918907" y="4128339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AFAABF4-175C-4DA6-91E6-96E760881CFA}"/>
              </a:ext>
            </a:extLst>
          </p:cNvPr>
          <p:cNvSpPr txBox="1"/>
          <p:nvPr/>
        </p:nvSpPr>
        <p:spPr>
          <a:xfrm>
            <a:off x="5918907" y="4692122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C314A02-DAE3-4D9C-9215-A4ADDA25628C}"/>
              </a:ext>
            </a:extLst>
          </p:cNvPr>
          <p:cNvSpPr txBox="1"/>
          <p:nvPr/>
        </p:nvSpPr>
        <p:spPr>
          <a:xfrm>
            <a:off x="5918907" y="5300880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CA50860-4529-4FA4-ABAE-32D13E346A06}"/>
              </a:ext>
            </a:extLst>
          </p:cNvPr>
          <p:cNvSpPr txBox="1"/>
          <p:nvPr/>
        </p:nvSpPr>
        <p:spPr>
          <a:xfrm>
            <a:off x="5918907" y="5894070"/>
            <a:ext cx="5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㋓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142AAAD7-CA95-4FFC-9BD4-10B34BE5490C}"/>
              </a:ext>
            </a:extLst>
          </p:cNvPr>
          <p:cNvSpPr txBox="1"/>
          <p:nvPr/>
        </p:nvSpPr>
        <p:spPr>
          <a:xfrm>
            <a:off x="3824252" y="1146596"/>
            <a:ext cx="72152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00B050"/>
                </a:solidFill>
              </a:rPr>
              <a:t>㋑と㋒が同じあまさだと思う</a:t>
            </a:r>
          </a:p>
        </p:txBody>
      </p:sp>
      <p:pic>
        <p:nvPicPr>
          <p:cNvPr id="43" name="図 42">
            <a:extLst>
              <a:ext uri="{FF2B5EF4-FFF2-40B4-BE49-F238E27FC236}">
                <a16:creationId xmlns:a16="http://schemas.microsoft.com/office/drawing/2014/main" id="{F313A4AF-BCD1-4805-9855-0E416A7DCB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43" y="4176478"/>
            <a:ext cx="580706" cy="1718066"/>
          </a:xfrm>
          <a:prstGeom prst="rect">
            <a:avLst/>
          </a:prstGeom>
        </p:spPr>
      </p:pic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E7AA5F4A-7D8E-4E8F-9AD0-56EBE07479DC}"/>
              </a:ext>
            </a:extLst>
          </p:cNvPr>
          <p:cNvSpPr txBox="1"/>
          <p:nvPr/>
        </p:nvSpPr>
        <p:spPr>
          <a:xfrm>
            <a:off x="122316" y="3648029"/>
            <a:ext cx="51049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カルピス</a:t>
            </a:r>
            <a:r>
              <a:rPr lang="en-US" altLang="ja-JP" sz="3600" b="1" dirty="0"/>
              <a:t>(</a:t>
            </a:r>
            <a:r>
              <a:rPr lang="ja-JP" altLang="en-US" sz="3600" b="1" dirty="0"/>
              <a:t>杯</a:t>
            </a:r>
            <a:r>
              <a:rPr lang="en-US" altLang="ja-JP" sz="3600" b="1" dirty="0"/>
              <a:t>)</a:t>
            </a:r>
            <a:r>
              <a:rPr lang="ja-JP" altLang="en-US" sz="3600" b="1" dirty="0"/>
              <a:t>　水</a:t>
            </a:r>
            <a:r>
              <a:rPr lang="en-US" altLang="ja-JP" sz="3600" b="1" dirty="0"/>
              <a:t>(</a:t>
            </a:r>
            <a:r>
              <a:rPr lang="ja-JP" altLang="en-US" sz="3600" b="1" dirty="0"/>
              <a:t>杯</a:t>
            </a:r>
            <a:r>
              <a:rPr lang="en-US" altLang="ja-JP" sz="3600" b="1" dirty="0"/>
              <a:t>)</a:t>
            </a:r>
            <a:endParaRPr lang="ja-JP" altLang="en-US" sz="3600" b="1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82D145-59C0-4072-8DD9-AAD8E789322C}"/>
              </a:ext>
            </a:extLst>
          </p:cNvPr>
          <p:cNvSpPr txBox="1"/>
          <p:nvPr/>
        </p:nvSpPr>
        <p:spPr>
          <a:xfrm>
            <a:off x="1608371" y="4145530"/>
            <a:ext cx="2925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20</a:t>
            </a:r>
            <a:r>
              <a:rPr lang="ja-JP" altLang="en-US" sz="4000" b="1" dirty="0"/>
              <a:t>　　</a:t>
            </a:r>
            <a:r>
              <a:rPr lang="en-US" altLang="ja-JP" sz="4000" b="1" dirty="0"/>
              <a:t>  50</a:t>
            </a:r>
            <a:endParaRPr lang="ja-JP" altLang="en-US" sz="4000" b="1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E603EB95-D3CE-41C2-9E21-8BF81E98E443}"/>
              </a:ext>
            </a:extLst>
          </p:cNvPr>
          <p:cNvSpPr txBox="1"/>
          <p:nvPr/>
        </p:nvSpPr>
        <p:spPr>
          <a:xfrm>
            <a:off x="1593747" y="4735897"/>
            <a:ext cx="28977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</a:t>
            </a:r>
            <a:r>
              <a:rPr lang="ja-JP" altLang="en-US" sz="4000" b="1" dirty="0"/>
              <a:t>　　  </a:t>
            </a:r>
            <a:r>
              <a:rPr lang="en-US" altLang="ja-JP" sz="4000" b="1" dirty="0"/>
              <a:t>50</a:t>
            </a:r>
            <a:endParaRPr lang="ja-JP" altLang="en-US" sz="4000" b="1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5087C153-E1A2-419F-94D5-070021148A0F}"/>
              </a:ext>
            </a:extLst>
          </p:cNvPr>
          <p:cNvSpPr txBox="1"/>
          <p:nvPr/>
        </p:nvSpPr>
        <p:spPr>
          <a:xfrm>
            <a:off x="1308173" y="5280201"/>
            <a:ext cx="31812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  60</a:t>
            </a:r>
            <a:r>
              <a:rPr lang="ja-JP" altLang="en-US" sz="4000" b="1" dirty="0"/>
              <a:t>　    </a:t>
            </a:r>
            <a:r>
              <a:rPr lang="en-US" altLang="ja-JP" sz="4000" b="1" dirty="0"/>
              <a:t>100</a:t>
            </a:r>
            <a:endParaRPr lang="ja-JP" altLang="en-US" sz="4000" b="1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38FE374A-333A-47A2-8319-DEBB6005A2C2}"/>
              </a:ext>
            </a:extLst>
          </p:cNvPr>
          <p:cNvSpPr txBox="1"/>
          <p:nvPr/>
        </p:nvSpPr>
        <p:spPr>
          <a:xfrm>
            <a:off x="781920" y="4095328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㋐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670A948F-FCD5-454E-8603-9621FD2E146F}"/>
              </a:ext>
            </a:extLst>
          </p:cNvPr>
          <p:cNvSpPr txBox="1"/>
          <p:nvPr/>
        </p:nvSpPr>
        <p:spPr>
          <a:xfrm>
            <a:off x="737355" y="4721145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㋑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AAC1E6C3-FA76-4E8E-88E4-F5F3528AACE2}"/>
              </a:ext>
            </a:extLst>
          </p:cNvPr>
          <p:cNvSpPr txBox="1"/>
          <p:nvPr/>
        </p:nvSpPr>
        <p:spPr>
          <a:xfrm>
            <a:off x="737355" y="5284238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㋒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5E322BD2-DAA8-490B-9661-783C8F1F1BD2}"/>
              </a:ext>
            </a:extLst>
          </p:cNvPr>
          <p:cNvSpPr txBox="1"/>
          <p:nvPr/>
        </p:nvSpPr>
        <p:spPr>
          <a:xfrm>
            <a:off x="737355" y="5894070"/>
            <a:ext cx="5826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㋓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AA9BFD29-11F0-4511-A3E7-AC9D0C8FFE21}"/>
              </a:ext>
            </a:extLst>
          </p:cNvPr>
          <p:cNvSpPr txBox="1"/>
          <p:nvPr/>
        </p:nvSpPr>
        <p:spPr>
          <a:xfrm>
            <a:off x="1331486" y="5902315"/>
            <a:ext cx="30463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  80</a:t>
            </a:r>
            <a:r>
              <a:rPr lang="ja-JP" altLang="en-US" sz="4000" b="1" dirty="0"/>
              <a:t>　　</a:t>
            </a:r>
            <a:r>
              <a:rPr lang="en-US" altLang="ja-JP" sz="4000" b="1" dirty="0"/>
              <a:t>200</a:t>
            </a:r>
            <a:endParaRPr lang="ja-JP" altLang="en-US" sz="40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813EDBB-662D-4471-8B82-65603DFC9D82}"/>
              </a:ext>
            </a:extLst>
          </p:cNvPr>
          <p:cNvSpPr txBox="1"/>
          <p:nvPr/>
        </p:nvSpPr>
        <p:spPr>
          <a:xfrm>
            <a:off x="189134" y="57815"/>
            <a:ext cx="70381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　同じあまさのカルピスは？　</a:t>
            </a:r>
            <a:endParaRPr lang="ja-JP" altLang="en-US" sz="3600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4DBFDB5-46A9-4B76-B321-CFC3DFF36845}"/>
              </a:ext>
            </a:extLst>
          </p:cNvPr>
          <p:cNvSpPr txBox="1"/>
          <p:nvPr/>
        </p:nvSpPr>
        <p:spPr>
          <a:xfrm>
            <a:off x="3393528" y="1723323"/>
            <a:ext cx="822111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0070C0"/>
                </a:solidFill>
              </a:rPr>
              <a:t>あまさが同じということは，カルピスと水の割合が同じということだね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A343561C-8565-4514-99EE-7901AE7C8542}"/>
              </a:ext>
            </a:extLst>
          </p:cNvPr>
          <p:cNvSpPr txBox="1"/>
          <p:nvPr/>
        </p:nvSpPr>
        <p:spPr>
          <a:xfrm>
            <a:off x="976207" y="1705074"/>
            <a:ext cx="25962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0070C0"/>
                </a:solidFill>
              </a:rPr>
              <a:t>れんくん　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03103EF-99AB-4367-910B-8918B8A2A99C}"/>
              </a:ext>
            </a:extLst>
          </p:cNvPr>
          <p:cNvSpPr txBox="1"/>
          <p:nvPr/>
        </p:nvSpPr>
        <p:spPr>
          <a:xfrm>
            <a:off x="71856" y="2843839"/>
            <a:ext cx="3146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FFC000"/>
                </a:solidFill>
              </a:rPr>
              <a:t>ひかりちゃん　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E9C94593-362B-41E6-BF37-50FAFF8F9C99}"/>
              </a:ext>
            </a:extLst>
          </p:cNvPr>
          <p:cNvSpPr txBox="1"/>
          <p:nvPr/>
        </p:nvSpPr>
        <p:spPr>
          <a:xfrm>
            <a:off x="3077309" y="2832929"/>
            <a:ext cx="9042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FFC000"/>
                </a:solidFill>
              </a:rPr>
              <a:t>４つとも水</a:t>
            </a:r>
            <a:r>
              <a:rPr lang="en-US" altLang="ja-JP" sz="3600" b="1" dirty="0">
                <a:solidFill>
                  <a:srgbClr val="FFC000"/>
                </a:solidFill>
              </a:rPr>
              <a:t>50</a:t>
            </a:r>
            <a:r>
              <a:rPr lang="ja-JP" altLang="en-US" sz="3600" b="1" dirty="0">
                <a:solidFill>
                  <a:srgbClr val="FFC000"/>
                </a:solidFill>
              </a:rPr>
              <a:t>で考えたらいいんじゃないの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544AE33B-3CA6-4620-B8A8-720FC1CD7BB3}"/>
              </a:ext>
            </a:extLst>
          </p:cNvPr>
          <p:cNvSpPr txBox="1"/>
          <p:nvPr/>
        </p:nvSpPr>
        <p:spPr>
          <a:xfrm>
            <a:off x="6806123" y="4148538"/>
            <a:ext cx="2925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20        50</a:t>
            </a:r>
            <a:endParaRPr lang="ja-JP" altLang="en-US" sz="4000" b="1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8A68311-426E-4338-9C38-2C824C99FBEE}"/>
              </a:ext>
            </a:extLst>
          </p:cNvPr>
          <p:cNvSpPr txBox="1"/>
          <p:nvPr/>
        </p:nvSpPr>
        <p:spPr>
          <a:xfrm>
            <a:off x="6791499" y="4738905"/>
            <a:ext cx="28977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10        50</a:t>
            </a:r>
            <a:endParaRPr lang="ja-JP" altLang="en-US" sz="4000" b="1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3F0614B4-89FA-4F14-8B9E-021B5DC797A7}"/>
              </a:ext>
            </a:extLst>
          </p:cNvPr>
          <p:cNvSpPr txBox="1"/>
          <p:nvPr/>
        </p:nvSpPr>
        <p:spPr>
          <a:xfrm>
            <a:off x="6505925" y="5283209"/>
            <a:ext cx="31812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  30        50</a:t>
            </a:r>
            <a:endParaRPr lang="ja-JP" altLang="en-US" sz="4000" b="1"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05B1EB20-84E7-4BFE-BA76-4EB773FBB5B2}"/>
              </a:ext>
            </a:extLst>
          </p:cNvPr>
          <p:cNvSpPr txBox="1"/>
          <p:nvPr/>
        </p:nvSpPr>
        <p:spPr>
          <a:xfrm>
            <a:off x="6529238" y="5905323"/>
            <a:ext cx="30463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  20        50</a:t>
            </a:r>
            <a:endParaRPr lang="ja-JP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280072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4" grpId="0"/>
      <p:bldP spid="35" grpId="0"/>
      <p:bldP spid="36" grpId="0"/>
      <p:bldP spid="37" grpId="0"/>
      <p:bldP spid="42" grpId="0"/>
      <p:bldP spid="24" grpId="0"/>
      <p:bldP spid="30" grpId="0"/>
      <p:bldP spid="33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3168</TotalTime>
  <Words>3410</Words>
  <Application>Microsoft Office PowerPoint</Application>
  <PresentationFormat>ワイド画面</PresentationFormat>
  <Paragraphs>1208</Paragraphs>
  <Slides>74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74</vt:i4>
      </vt:variant>
    </vt:vector>
  </HeadingPairs>
  <TitlesOfParts>
    <vt:vector size="82" baseType="lpstr">
      <vt:lpstr>“Lucida Grande”</vt:lpstr>
      <vt:lpstr>ＭＳ Ｐゴシック</vt:lpstr>
      <vt:lpstr>ＭＳ ゴシック</vt:lpstr>
      <vt:lpstr>游ゴシック</vt:lpstr>
      <vt:lpstr>游ゴシック Light</vt:lpstr>
      <vt:lpstr>Arial</vt:lpstr>
      <vt:lpstr>Brush Script Std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 S</dc:creator>
  <cp:lastModifiedBy>T S</cp:lastModifiedBy>
  <cp:revision>72</cp:revision>
  <cp:lastPrinted>2021-09-14T23:49:30Z</cp:lastPrinted>
  <dcterms:created xsi:type="dcterms:W3CDTF">2021-07-20T06:44:55Z</dcterms:created>
  <dcterms:modified xsi:type="dcterms:W3CDTF">2021-09-17T12:13:26Z</dcterms:modified>
</cp:coreProperties>
</file>